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2"/>
  </p:notesMasterIdLst>
  <p:sldIdLst>
    <p:sldId id="256" r:id="rId2"/>
    <p:sldId id="258" r:id="rId3"/>
    <p:sldId id="321" r:id="rId4"/>
    <p:sldId id="322" r:id="rId5"/>
    <p:sldId id="323" r:id="rId6"/>
    <p:sldId id="319" r:id="rId7"/>
    <p:sldId id="334" r:id="rId8"/>
    <p:sldId id="335" r:id="rId9"/>
    <p:sldId id="336" r:id="rId10"/>
    <p:sldId id="337" r:id="rId11"/>
    <p:sldId id="332" r:id="rId12"/>
    <p:sldId id="327" r:id="rId13"/>
    <p:sldId id="328" r:id="rId14"/>
    <p:sldId id="325" r:id="rId15"/>
    <p:sldId id="326" r:id="rId16"/>
    <p:sldId id="329" r:id="rId17"/>
    <p:sldId id="330" r:id="rId18"/>
    <p:sldId id="331" r:id="rId19"/>
    <p:sldId id="333" r:id="rId20"/>
    <p:sldId id="297" r:id="rId21"/>
  </p:sldIdLst>
  <p:sldSz cx="9144000" cy="5143500" type="screen16x9"/>
  <p:notesSz cx="6858000" cy="9144000"/>
  <p:embeddedFontLst>
    <p:embeddedFont>
      <p:font typeface="Black Han Sans" panose="020B0604020202020204" charset="-127"/>
      <p:regular r:id="rId23"/>
    </p:embeddedFont>
    <p:embeddedFont>
      <p:font typeface="Barlow" panose="00000500000000000000" pitchFamily="2" charset="0"/>
      <p:regular r:id="rId24"/>
      <p:bold r:id="rId25"/>
      <p:italic r:id="rId26"/>
      <p:boldItalic r:id="rId27"/>
    </p:embeddedFont>
    <p:embeddedFont>
      <p:font typeface="Francois One" panose="020B0604020202020204" charset="0"/>
      <p:regular r:id="rId28"/>
    </p:embeddedFont>
    <p:embeddedFont>
      <p:font typeface="Questrial" panose="020B0604020202020204" charset="0"/>
      <p:regular r:id="rId29"/>
    </p:embeddedFont>
    <p:embeddedFont>
      <p:font typeface="Rajdhani" panose="020B0604020202020204" charset="0"/>
      <p:regular r:id="rId30"/>
      <p:bold r:id="rId31"/>
    </p:embeddedFont>
    <p:embeddedFont>
      <p:font typeface="Rajdhani Medium" panose="020B0604020202020204" charset="0"/>
      <p:regular r:id="rId32"/>
      <p:bold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537B77-B705-4ADD-8B40-F41277B2D241}">
  <a:tblStyle styleId="{6B537B77-B705-4ADD-8B40-F41277B2D2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mon, Sarah" userId="b9c1e30e-790b-40d6-9500-e533bed2f113" providerId="ADAL" clId="{4F7F1E74-5C18-46E9-9FAB-1B3116E2E36D}"/>
    <pc:docChg chg="custSel modSld">
      <pc:chgData name="Harmon, Sarah" userId="b9c1e30e-790b-40d6-9500-e533bed2f113" providerId="ADAL" clId="{4F7F1E74-5C18-46E9-9FAB-1B3116E2E36D}" dt="2022-10-12T17:00:20.716" v="161" actId="1036"/>
      <pc:docMkLst>
        <pc:docMk/>
      </pc:docMkLst>
      <pc:sldChg chg="addSp modSp mod">
        <pc:chgData name="Harmon, Sarah" userId="b9c1e30e-790b-40d6-9500-e533bed2f113" providerId="ADAL" clId="{4F7F1E74-5C18-46E9-9FAB-1B3116E2E36D}" dt="2022-10-12T17:00:20.716" v="161" actId="1036"/>
        <pc:sldMkLst>
          <pc:docMk/>
          <pc:sldMk cId="0" sldId="256"/>
        </pc:sldMkLst>
        <pc:spChg chg="add mod">
          <ac:chgData name="Harmon, Sarah" userId="b9c1e30e-790b-40d6-9500-e533bed2f113" providerId="ADAL" clId="{4F7F1E74-5C18-46E9-9FAB-1B3116E2E36D}" dt="2022-10-12T17:00:20.716" v="161" actId="1036"/>
          <ac:spMkLst>
            <pc:docMk/>
            <pc:sldMk cId="0" sldId="256"/>
            <ac:spMk id="2" creationId="{83DF5EC6-37AA-4B9D-B1BD-5F1ADD9906A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f3ba894480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f3ba894480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0" name="Google Shape;2680;g11b2379df1d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1" name="Google Shape;2681;g11b2379df1d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658311" y="241433"/>
            <a:ext cx="596701" cy="598667"/>
            <a:chOff x="1492272" y="1549837"/>
            <a:chExt cx="975001" cy="978213"/>
          </a:xfrm>
        </p:grpSpPr>
        <p:sp>
          <p:nvSpPr>
            <p:cNvPr id="10" name="Google Shape;10;p2"/>
            <p:cNvSpPr/>
            <p:nvPr/>
          </p:nvSpPr>
          <p:spPr>
            <a:xfrm>
              <a:off x="1610340" y="1676149"/>
              <a:ext cx="727129" cy="728806"/>
            </a:xfrm>
            <a:custGeom>
              <a:avLst/>
              <a:gdLst/>
              <a:ahLst/>
              <a:cxnLst/>
              <a:rect l="l" t="t" r="r" b="b"/>
              <a:pathLst>
                <a:path w="5204" h="5216" extrusionOk="0">
                  <a:moveTo>
                    <a:pt x="2608" y="1346"/>
                  </a:moveTo>
                  <a:cubicBezTo>
                    <a:pt x="3287" y="1346"/>
                    <a:pt x="3858" y="1906"/>
                    <a:pt x="3858" y="2597"/>
                  </a:cubicBezTo>
                  <a:cubicBezTo>
                    <a:pt x="3858" y="3275"/>
                    <a:pt x="3298" y="3847"/>
                    <a:pt x="2608" y="3847"/>
                  </a:cubicBezTo>
                  <a:cubicBezTo>
                    <a:pt x="1917" y="3847"/>
                    <a:pt x="1358" y="3299"/>
                    <a:pt x="1358" y="2597"/>
                  </a:cubicBezTo>
                  <a:cubicBezTo>
                    <a:pt x="1358" y="1906"/>
                    <a:pt x="1905" y="1346"/>
                    <a:pt x="2608" y="1346"/>
                  </a:cubicBezTo>
                  <a:close/>
                  <a:moveTo>
                    <a:pt x="2608" y="1"/>
                  </a:moveTo>
                  <a:cubicBezTo>
                    <a:pt x="1179" y="1"/>
                    <a:pt x="0" y="1168"/>
                    <a:pt x="0" y="2608"/>
                  </a:cubicBezTo>
                  <a:cubicBezTo>
                    <a:pt x="0" y="4037"/>
                    <a:pt x="1155" y="5216"/>
                    <a:pt x="2608" y="5216"/>
                  </a:cubicBezTo>
                  <a:cubicBezTo>
                    <a:pt x="4037" y="5216"/>
                    <a:pt x="5203" y="4037"/>
                    <a:pt x="5203" y="2608"/>
                  </a:cubicBezTo>
                  <a:cubicBezTo>
                    <a:pt x="5203" y="1180"/>
                    <a:pt x="4049" y="1"/>
                    <a:pt x="26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879869" y="1549837"/>
              <a:ext cx="203020" cy="217971"/>
            </a:xfrm>
            <a:custGeom>
              <a:avLst/>
              <a:gdLst/>
              <a:ahLst/>
              <a:cxnLst/>
              <a:rect l="l" t="t" r="r" b="b"/>
              <a:pathLst>
                <a:path w="1453" h="1560" extrusionOk="0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lnTo>
                    <a:pt x="0" y="1560"/>
                  </a:lnTo>
                  <a:lnTo>
                    <a:pt x="1453" y="1560"/>
                  </a:lnTo>
                  <a:lnTo>
                    <a:pt x="1453" y="191"/>
                  </a:lnTo>
                  <a:cubicBezTo>
                    <a:pt x="1453" y="95"/>
                    <a:pt x="1358" y="0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78192" y="2308403"/>
              <a:ext cx="201344" cy="219648"/>
            </a:xfrm>
            <a:custGeom>
              <a:avLst/>
              <a:gdLst/>
              <a:ahLst/>
              <a:cxnLst/>
              <a:rect l="l" t="t" r="r" b="b"/>
              <a:pathLst>
                <a:path w="1441" h="1572" extrusionOk="0">
                  <a:moveTo>
                    <a:pt x="0" y="0"/>
                  </a:moveTo>
                  <a:lnTo>
                    <a:pt x="0" y="1370"/>
                  </a:lnTo>
                  <a:cubicBezTo>
                    <a:pt x="0" y="1477"/>
                    <a:pt x="96" y="1572"/>
                    <a:pt x="191" y="1572"/>
                  </a:cubicBezTo>
                  <a:lnTo>
                    <a:pt x="1250" y="1572"/>
                  </a:lnTo>
                  <a:cubicBezTo>
                    <a:pt x="1358" y="1572"/>
                    <a:pt x="1441" y="1477"/>
                    <a:pt x="1429" y="1370"/>
                  </a:cubicBezTo>
                  <a:lnTo>
                    <a:pt x="1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492272" y="1937434"/>
              <a:ext cx="217971" cy="201344"/>
            </a:xfrm>
            <a:custGeom>
              <a:avLst/>
              <a:gdLst/>
              <a:ahLst/>
              <a:cxnLst/>
              <a:rect l="l" t="t" r="r" b="b"/>
              <a:pathLst>
                <a:path w="1560" h="1441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0" y="1250"/>
                  </a:lnTo>
                  <a:cubicBezTo>
                    <a:pt x="0" y="1346"/>
                    <a:pt x="83" y="1441"/>
                    <a:pt x="191" y="1441"/>
                  </a:cubicBezTo>
                  <a:lnTo>
                    <a:pt x="1560" y="1441"/>
                  </a:lnTo>
                  <a:lnTo>
                    <a:pt x="1560" y="12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249162" y="1940508"/>
              <a:ext cx="218111" cy="199946"/>
            </a:xfrm>
            <a:custGeom>
              <a:avLst/>
              <a:gdLst/>
              <a:ahLst/>
              <a:cxnLst/>
              <a:rect l="l" t="t" r="r" b="b"/>
              <a:pathLst>
                <a:path w="1561" h="1431" extrusionOk="0">
                  <a:moveTo>
                    <a:pt x="1388" y="1"/>
                  </a:moveTo>
                  <a:cubicBezTo>
                    <a:pt x="1382" y="1"/>
                    <a:pt x="1376" y="1"/>
                    <a:pt x="1370" y="2"/>
                  </a:cubicBezTo>
                  <a:lnTo>
                    <a:pt x="0" y="2"/>
                  </a:lnTo>
                  <a:lnTo>
                    <a:pt x="0" y="1431"/>
                  </a:lnTo>
                  <a:lnTo>
                    <a:pt x="1370" y="1431"/>
                  </a:lnTo>
                  <a:cubicBezTo>
                    <a:pt x="1465" y="1431"/>
                    <a:pt x="1560" y="1347"/>
                    <a:pt x="1560" y="1240"/>
                  </a:cubicBezTo>
                  <a:lnTo>
                    <a:pt x="1560" y="181"/>
                  </a:lnTo>
                  <a:cubicBezTo>
                    <a:pt x="1560" y="80"/>
                    <a:pt x="1477" y="1"/>
                    <a:pt x="1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72055" y="1633812"/>
              <a:ext cx="287973" cy="283781"/>
            </a:xfrm>
            <a:custGeom>
              <a:avLst/>
              <a:gdLst/>
              <a:ahLst/>
              <a:cxnLst/>
              <a:rect l="l" t="t" r="r" b="b"/>
              <a:pathLst>
                <a:path w="2061" h="2031" extrusionOk="0">
                  <a:moveTo>
                    <a:pt x="955" y="0"/>
                  </a:moveTo>
                  <a:cubicBezTo>
                    <a:pt x="905" y="0"/>
                    <a:pt x="858" y="18"/>
                    <a:pt x="822" y="54"/>
                  </a:cubicBezTo>
                  <a:lnTo>
                    <a:pt x="72" y="804"/>
                  </a:lnTo>
                  <a:cubicBezTo>
                    <a:pt x="1" y="875"/>
                    <a:pt x="1" y="995"/>
                    <a:pt x="72" y="1066"/>
                  </a:cubicBezTo>
                  <a:lnTo>
                    <a:pt x="1048" y="2030"/>
                  </a:lnTo>
                  <a:lnTo>
                    <a:pt x="2060" y="1018"/>
                  </a:lnTo>
                  <a:lnTo>
                    <a:pt x="1096" y="54"/>
                  </a:lnTo>
                  <a:cubicBezTo>
                    <a:pt x="1054" y="18"/>
                    <a:pt x="1004" y="0"/>
                    <a:pt x="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099377" y="2158618"/>
              <a:ext cx="286297" cy="285458"/>
            </a:xfrm>
            <a:custGeom>
              <a:avLst/>
              <a:gdLst/>
              <a:ahLst/>
              <a:cxnLst/>
              <a:rect l="l" t="t" r="r" b="b"/>
              <a:pathLst>
                <a:path w="2049" h="2043" extrusionOk="0">
                  <a:moveTo>
                    <a:pt x="1013" y="1"/>
                  </a:moveTo>
                  <a:lnTo>
                    <a:pt x="1" y="1013"/>
                  </a:lnTo>
                  <a:lnTo>
                    <a:pt x="965" y="1989"/>
                  </a:lnTo>
                  <a:cubicBezTo>
                    <a:pt x="1001" y="2025"/>
                    <a:pt x="1049" y="2043"/>
                    <a:pt x="1096" y="2043"/>
                  </a:cubicBezTo>
                  <a:cubicBezTo>
                    <a:pt x="1144" y="2043"/>
                    <a:pt x="1191" y="2025"/>
                    <a:pt x="1227" y="1989"/>
                  </a:cubicBezTo>
                  <a:lnTo>
                    <a:pt x="1977" y="1239"/>
                  </a:lnTo>
                  <a:cubicBezTo>
                    <a:pt x="2049" y="1168"/>
                    <a:pt x="2049" y="1049"/>
                    <a:pt x="1977" y="977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099377" y="1633812"/>
              <a:ext cx="286297" cy="283781"/>
            </a:xfrm>
            <a:custGeom>
              <a:avLst/>
              <a:gdLst/>
              <a:ahLst/>
              <a:cxnLst/>
              <a:rect l="l" t="t" r="r" b="b"/>
              <a:pathLst>
                <a:path w="2049" h="2031" extrusionOk="0">
                  <a:moveTo>
                    <a:pt x="1096" y="0"/>
                  </a:moveTo>
                  <a:cubicBezTo>
                    <a:pt x="1049" y="0"/>
                    <a:pt x="1001" y="18"/>
                    <a:pt x="965" y="54"/>
                  </a:cubicBezTo>
                  <a:lnTo>
                    <a:pt x="1" y="1018"/>
                  </a:lnTo>
                  <a:lnTo>
                    <a:pt x="1013" y="2030"/>
                  </a:lnTo>
                  <a:lnTo>
                    <a:pt x="1977" y="1066"/>
                  </a:lnTo>
                  <a:cubicBezTo>
                    <a:pt x="2049" y="995"/>
                    <a:pt x="2049" y="875"/>
                    <a:pt x="1977" y="804"/>
                  </a:cubicBezTo>
                  <a:lnTo>
                    <a:pt x="1227" y="54"/>
                  </a:lnTo>
                  <a:cubicBezTo>
                    <a:pt x="1191" y="18"/>
                    <a:pt x="1144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570378" y="2158618"/>
              <a:ext cx="287973" cy="285458"/>
            </a:xfrm>
            <a:custGeom>
              <a:avLst/>
              <a:gdLst/>
              <a:ahLst/>
              <a:cxnLst/>
              <a:rect l="l" t="t" r="r" b="b"/>
              <a:pathLst>
                <a:path w="2061" h="2043" extrusionOk="0">
                  <a:moveTo>
                    <a:pt x="1048" y="1"/>
                  </a:moveTo>
                  <a:lnTo>
                    <a:pt x="72" y="977"/>
                  </a:lnTo>
                  <a:cubicBezTo>
                    <a:pt x="1" y="1049"/>
                    <a:pt x="1" y="1168"/>
                    <a:pt x="72" y="1239"/>
                  </a:cubicBezTo>
                  <a:lnTo>
                    <a:pt x="822" y="1989"/>
                  </a:lnTo>
                  <a:cubicBezTo>
                    <a:pt x="864" y="2025"/>
                    <a:pt x="914" y="2043"/>
                    <a:pt x="962" y="2043"/>
                  </a:cubicBezTo>
                  <a:cubicBezTo>
                    <a:pt x="1010" y="2043"/>
                    <a:pt x="1054" y="2025"/>
                    <a:pt x="1084" y="1989"/>
                  </a:cubicBezTo>
                  <a:lnTo>
                    <a:pt x="2060" y="1013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559900" y="690775"/>
            <a:ext cx="7718400" cy="4070100"/>
          </a:xfrm>
          <a:prstGeom prst="roundRect">
            <a:avLst>
              <a:gd name="adj" fmla="val 5291"/>
            </a:avLst>
          </a:prstGeom>
          <a:noFill/>
          <a:ln w="9525" cap="flat" cmpd="sng">
            <a:solidFill>
              <a:srgbClr val="D590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12300" y="538375"/>
            <a:ext cx="7718400" cy="4070100"/>
          </a:xfrm>
          <a:prstGeom prst="roundRect">
            <a:avLst>
              <a:gd name="adj" fmla="val 5291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218202" y="2799049"/>
            <a:ext cx="136651" cy="138188"/>
          </a:xfrm>
          <a:custGeom>
            <a:avLst/>
            <a:gdLst/>
            <a:ahLst/>
            <a:cxnLst/>
            <a:rect l="l" t="t" r="r" b="b"/>
            <a:pathLst>
              <a:path w="978" h="989" fill="none" extrusionOk="0">
                <a:moveTo>
                  <a:pt x="977" y="488"/>
                </a:moveTo>
                <a:cubicBezTo>
                  <a:pt x="977" y="762"/>
                  <a:pt x="763" y="988"/>
                  <a:pt x="489" y="988"/>
                </a:cubicBezTo>
                <a:cubicBezTo>
                  <a:pt x="215" y="988"/>
                  <a:pt x="1" y="762"/>
                  <a:pt x="1" y="488"/>
                </a:cubicBezTo>
                <a:cubicBezTo>
                  <a:pt x="1" y="226"/>
                  <a:pt x="215" y="0"/>
                  <a:pt x="489" y="0"/>
                </a:cubicBezTo>
                <a:cubicBezTo>
                  <a:pt x="763" y="0"/>
                  <a:pt x="977" y="226"/>
                  <a:pt x="977" y="488"/>
                </a:cubicBezTo>
                <a:close/>
              </a:path>
            </a:pathLst>
          </a:custGeom>
          <a:noFill/>
          <a:ln w="1775" cap="flat" cmpd="sng">
            <a:solidFill>
              <a:srgbClr val="D5909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934437" y="641655"/>
            <a:ext cx="138723" cy="138800"/>
          </a:xfrm>
          <a:custGeom>
            <a:avLst/>
            <a:gdLst/>
            <a:ahLst/>
            <a:cxnLst/>
            <a:rect l="l" t="t" r="r" b="b"/>
            <a:pathLst>
              <a:path w="1805" h="1806" extrusionOk="0">
                <a:moveTo>
                  <a:pt x="903" y="1"/>
                </a:moveTo>
                <a:cubicBezTo>
                  <a:pt x="401" y="1"/>
                  <a:pt x="0" y="402"/>
                  <a:pt x="0" y="903"/>
                </a:cubicBezTo>
                <a:cubicBezTo>
                  <a:pt x="0" y="1404"/>
                  <a:pt x="401" y="1805"/>
                  <a:pt x="903" y="1805"/>
                </a:cubicBezTo>
                <a:cubicBezTo>
                  <a:pt x="1404" y="1805"/>
                  <a:pt x="1805" y="1404"/>
                  <a:pt x="1805" y="903"/>
                </a:cubicBezTo>
                <a:cubicBezTo>
                  <a:pt x="1805" y="402"/>
                  <a:pt x="1404" y="1"/>
                  <a:pt x="9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1163620" y="641655"/>
            <a:ext cx="138800" cy="138800"/>
          </a:xfrm>
          <a:custGeom>
            <a:avLst/>
            <a:gdLst/>
            <a:ahLst/>
            <a:cxnLst/>
            <a:rect l="l" t="t" r="r" b="b"/>
            <a:pathLst>
              <a:path w="1806" h="1806" extrusionOk="0">
                <a:moveTo>
                  <a:pt x="903" y="1"/>
                </a:moveTo>
                <a:cubicBezTo>
                  <a:pt x="402" y="1"/>
                  <a:pt x="1" y="402"/>
                  <a:pt x="1" y="903"/>
                </a:cubicBezTo>
                <a:cubicBezTo>
                  <a:pt x="1" y="1404"/>
                  <a:pt x="402" y="1805"/>
                  <a:pt x="903" y="1805"/>
                </a:cubicBezTo>
                <a:cubicBezTo>
                  <a:pt x="1404" y="1805"/>
                  <a:pt x="1805" y="1404"/>
                  <a:pt x="1805" y="903"/>
                </a:cubicBezTo>
                <a:cubicBezTo>
                  <a:pt x="1805" y="402"/>
                  <a:pt x="1404" y="1"/>
                  <a:pt x="90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1392881" y="641655"/>
            <a:ext cx="138723" cy="138800"/>
          </a:xfrm>
          <a:custGeom>
            <a:avLst/>
            <a:gdLst/>
            <a:ahLst/>
            <a:cxnLst/>
            <a:rect l="l" t="t" r="r" b="b"/>
            <a:pathLst>
              <a:path w="1805" h="1806" fill="none" extrusionOk="0">
                <a:moveTo>
                  <a:pt x="1805" y="903"/>
                </a:moveTo>
                <a:cubicBezTo>
                  <a:pt x="1805" y="1404"/>
                  <a:pt x="1404" y="1805"/>
                  <a:pt x="902" y="1805"/>
                </a:cubicBezTo>
                <a:cubicBezTo>
                  <a:pt x="401" y="1805"/>
                  <a:pt x="0" y="1404"/>
                  <a:pt x="0" y="903"/>
                </a:cubicBezTo>
                <a:cubicBezTo>
                  <a:pt x="0" y="402"/>
                  <a:pt x="401" y="1"/>
                  <a:pt x="902" y="1"/>
                </a:cubicBezTo>
                <a:cubicBezTo>
                  <a:pt x="1404" y="1"/>
                  <a:pt x="1805" y="402"/>
                  <a:pt x="1805" y="903"/>
                </a:cubicBezTo>
                <a:close/>
              </a:path>
            </a:pathLst>
          </a:custGeom>
          <a:noFill/>
          <a:ln w="9525" cap="flat" cmpd="sng">
            <a:solidFill>
              <a:srgbClr val="D59090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" name="Google Shape;25;p2"/>
          <p:cNvCxnSpPr/>
          <p:nvPr/>
        </p:nvCxnSpPr>
        <p:spPr>
          <a:xfrm>
            <a:off x="712300" y="869675"/>
            <a:ext cx="771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6" name="Google Shape;26;p2"/>
          <p:cNvGrpSpPr/>
          <p:nvPr/>
        </p:nvGrpSpPr>
        <p:grpSpPr>
          <a:xfrm>
            <a:off x="7734190" y="241436"/>
            <a:ext cx="1044864" cy="1179698"/>
            <a:chOff x="7610865" y="257811"/>
            <a:chExt cx="1044864" cy="1179698"/>
          </a:xfrm>
        </p:grpSpPr>
        <p:sp>
          <p:nvSpPr>
            <p:cNvPr id="27" name="Google Shape;27;p2"/>
            <p:cNvSpPr/>
            <p:nvPr/>
          </p:nvSpPr>
          <p:spPr>
            <a:xfrm>
              <a:off x="7610865" y="376018"/>
              <a:ext cx="966618" cy="1061491"/>
            </a:xfrm>
            <a:custGeom>
              <a:avLst/>
              <a:gdLst/>
              <a:ahLst/>
              <a:cxnLst/>
              <a:rect l="l" t="t" r="r" b="b"/>
              <a:pathLst>
                <a:path w="6918" h="7597" extrusionOk="0">
                  <a:moveTo>
                    <a:pt x="357" y="0"/>
                  </a:moveTo>
                  <a:cubicBezTo>
                    <a:pt x="167" y="0"/>
                    <a:pt x="0" y="155"/>
                    <a:pt x="0" y="357"/>
                  </a:cubicBezTo>
                  <a:lnTo>
                    <a:pt x="0" y="7239"/>
                  </a:lnTo>
                  <a:cubicBezTo>
                    <a:pt x="0" y="7430"/>
                    <a:pt x="155" y="7596"/>
                    <a:pt x="357" y="7596"/>
                  </a:cubicBezTo>
                  <a:lnTo>
                    <a:pt x="6549" y="7596"/>
                  </a:lnTo>
                  <a:cubicBezTo>
                    <a:pt x="6763" y="7596"/>
                    <a:pt x="6918" y="7430"/>
                    <a:pt x="6906" y="7215"/>
                  </a:cubicBezTo>
                  <a:lnTo>
                    <a:pt x="6906" y="357"/>
                  </a:lnTo>
                  <a:cubicBezTo>
                    <a:pt x="6906" y="167"/>
                    <a:pt x="6763" y="0"/>
                    <a:pt x="6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31147" y="257811"/>
              <a:ext cx="324581" cy="324581"/>
            </a:xfrm>
            <a:custGeom>
              <a:avLst/>
              <a:gdLst/>
              <a:ahLst/>
              <a:cxnLst/>
              <a:rect l="l" t="t" r="r" b="b"/>
              <a:pathLst>
                <a:path w="2323" h="2323" extrusionOk="0">
                  <a:moveTo>
                    <a:pt x="1155" y="1"/>
                  </a:moveTo>
                  <a:cubicBezTo>
                    <a:pt x="512" y="1"/>
                    <a:pt x="0" y="513"/>
                    <a:pt x="0" y="1156"/>
                  </a:cubicBezTo>
                  <a:cubicBezTo>
                    <a:pt x="0" y="1799"/>
                    <a:pt x="512" y="2323"/>
                    <a:pt x="1155" y="2323"/>
                  </a:cubicBezTo>
                  <a:cubicBezTo>
                    <a:pt x="1798" y="2323"/>
                    <a:pt x="2322" y="1799"/>
                    <a:pt x="2322" y="1156"/>
                  </a:cubicBezTo>
                  <a:cubicBezTo>
                    <a:pt x="2322" y="513"/>
                    <a:pt x="1798" y="1"/>
                    <a:pt x="1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97656" y="380909"/>
              <a:ext cx="78386" cy="78386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560" y="1"/>
                  </a:moveTo>
                  <a:lnTo>
                    <a:pt x="1" y="203"/>
                  </a:lnTo>
                  <a:lnTo>
                    <a:pt x="1" y="358"/>
                  </a:lnTo>
                  <a:lnTo>
                    <a:pt x="560" y="561"/>
                  </a:lnTo>
                  <a:lnTo>
                    <a:pt x="560" y="418"/>
                  </a:lnTo>
                  <a:lnTo>
                    <a:pt x="179" y="263"/>
                  </a:lnTo>
                  <a:lnTo>
                    <a:pt x="560" y="120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510834" y="376018"/>
              <a:ext cx="79923" cy="79923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0" y="0"/>
                  </a:moveTo>
                  <a:lnTo>
                    <a:pt x="0" y="119"/>
                  </a:lnTo>
                  <a:lnTo>
                    <a:pt x="393" y="274"/>
                  </a:lnTo>
                  <a:lnTo>
                    <a:pt x="0" y="417"/>
                  </a:lnTo>
                  <a:lnTo>
                    <a:pt x="0" y="572"/>
                  </a:lnTo>
                  <a:lnTo>
                    <a:pt x="572" y="357"/>
                  </a:lnTo>
                  <a:lnTo>
                    <a:pt x="572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" name="Google Shape;31;p2"/>
            <p:cNvGrpSpPr/>
            <p:nvPr/>
          </p:nvGrpSpPr>
          <p:grpSpPr>
            <a:xfrm>
              <a:off x="7758834" y="670418"/>
              <a:ext cx="658943" cy="462629"/>
              <a:chOff x="7758834" y="670418"/>
              <a:chExt cx="658943" cy="462629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7758834" y="670418"/>
                <a:ext cx="658943" cy="140"/>
              </a:xfrm>
              <a:custGeom>
                <a:avLst/>
                <a:gdLst/>
                <a:ahLst/>
                <a:cxnLst/>
                <a:rect l="l" t="t" r="r" b="b"/>
                <a:pathLst>
                  <a:path w="4716" h="1" fill="none" extrusionOk="0">
                    <a:moveTo>
                      <a:pt x="1" y="1"/>
                    </a:moveTo>
                    <a:lnTo>
                      <a:pt x="4716" y="1"/>
                    </a:lnTo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58834" y="780242"/>
                <a:ext cx="347915" cy="14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" fill="none" extrusionOk="0">
                    <a:moveTo>
                      <a:pt x="1" y="0"/>
                    </a:moveTo>
                    <a:lnTo>
                      <a:pt x="2489" y="0"/>
                    </a:lnTo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903589" y="901663"/>
                <a:ext cx="324581" cy="140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" fill="none" extrusionOk="0">
                    <a:moveTo>
                      <a:pt x="1" y="1"/>
                    </a:moveTo>
                    <a:lnTo>
                      <a:pt x="2322" y="1"/>
                    </a:lnTo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758834" y="1009810"/>
                <a:ext cx="658943" cy="140"/>
              </a:xfrm>
              <a:custGeom>
                <a:avLst/>
                <a:gdLst/>
                <a:ahLst/>
                <a:cxnLst/>
                <a:rect l="l" t="t" r="r" b="b"/>
                <a:pathLst>
                  <a:path w="4716" h="1" fill="none" extrusionOk="0">
                    <a:moveTo>
                      <a:pt x="1" y="1"/>
                    </a:moveTo>
                    <a:lnTo>
                      <a:pt x="4716" y="1"/>
                    </a:lnTo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758834" y="1132907"/>
                <a:ext cx="196453" cy="140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" fill="none" extrusionOk="0">
                    <a:moveTo>
                      <a:pt x="1" y="1"/>
                    </a:moveTo>
                    <a:lnTo>
                      <a:pt x="1406" y="1"/>
                    </a:lnTo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8006706" y="1132907"/>
                <a:ext cx="411071" cy="140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1" fill="none" extrusionOk="0">
                    <a:moveTo>
                      <a:pt x="1" y="1"/>
                    </a:moveTo>
                    <a:lnTo>
                      <a:pt x="2942" y="1"/>
                    </a:lnTo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7758834" y="901663"/>
                <a:ext cx="86629" cy="14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" fill="none" extrusionOk="0">
                    <a:moveTo>
                      <a:pt x="1" y="1"/>
                    </a:moveTo>
                    <a:lnTo>
                      <a:pt x="620" y="1"/>
                    </a:lnTo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39" name="Google Shape;39;p2"/>
          <p:cNvCxnSpPr/>
          <p:nvPr/>
        </p:nvCxnSpPr>
        <p:spPr>
          <a:xfrm>
            <a:off x="-45600" y="4986140"/>
            <a:ext cx="9235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0" name="Google Shape;40;p2"/>
          <p:cNvGrpSpPr/>
          <p:nvPr/>
        </p:nvGrpSpPr>
        <p:grpSpPr>
          <a:xfrm>
            <a:off x="309975" y="1703725"/>
            <a:ext cx="1328950" cy="1739400"/>
            <a:chOff x="309975" y="1703725"/>
            <a:chExt cx="1328950" cy="1739400"/>
          </a:xfrm>
        </p:grpSpPr>
        <p:sp>
          <p:nvSpPr>
            <p:cNvPr id="41" name="Google Shape;41;p2"/>
            <p:cNvSpPr/>
            <p:nvPr/>
          </p:nvSpPr>
          <p:spPr>
            <a:xfrm>
              <a:off x="1174929" y="1864291"/>
              <a:ext cx="116205" cy="117618"/>
            </a:xfrm>
            <a:custGeom>
              <a:avLst/>
              <a:gdLst/>
              <a:ahLst/>
              <a:cxnLst/>
              <a:rect l="l" t="t" r="r" b="b"/>
              <a:pathLst>
                <a:path w="2056" h="2081" fill="none" extrusionOk="0">
                  <a:moveTo>
                    <a:pt x="2056" y="2081"/>
                  </a:moveTo>
                  <a:lnTo>
                    <a:pt x="1" y="2081"/>
                  </a:lnTo>
                  <a:lnTo>
                    <a:pt x="1" y="0"/>
                  </a:lnTo>
                  <a:lnTo>
                    <a:pt x="2056" y="0"/>
                  </a:lnTo>
                  <a:close/>
                </a:path>
              </a:pathLst>
            </a:custGeom>
            <a:noFill/>
            <a:ln w="5025" cap="flat" cmpd="sng">
              <a:solidFill>
                <a:srgbClr val="D5909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27125" y="1703725"/>
              <a:ext cx="811800" cy="17394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D590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" name="Google Shape;43;p2"/>
            <p:cNvGrpSpPr/>
            <p:nvPr/>
          </p:nvGrpSpPr>
          <p:grpSpPr>
            <a:xfrm>
              <a:off x="309975" y="2355900"/>
              <a:ext cx="1044900" cy="348600"/>
              <a:chOff x="78063" y="2355888"/>
              <a:chExt cx="1425900" cy="348600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78063" y="2355888"/>
                <a:ext cx="1425900" cy="348600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" name="Google Shape;45;p2"/>
              <p:cNvGrpSpPr/>
              <p:nvPr/>
            </p:nvGrpSpPr>
            <p:grpSpPr>
              <a:xfrm>
                <a:off x="154263" y="2475522"/>
                <a:ext cx="998700" cy="109330"/>
                <a:chOff x="154263" y="2487118"/>
                <a:chExt cx="998700" cy="109330"/>
              </a:xfrm>
            </p:grpSpPr>
            <p:cxnSp>
              <p:nvCxnSpPr>
                <p:cNvPr id="46" name="Google Shape;46;p2"/>
                <p:cNvCxnSpPr/>
                <p:nvPr/>
              </p:nvCxnSpPr>
              <p:spPr>
                <a:xfrm>
                  <a:off x="154263" y="2487118"/>
                  <a:ext cx="998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" name="Google Shape;47;p2"/>
                <p:cNvCxnSpPr/>
                <p:nvPr/>
              </p:nvCxnSpPr>
              <p:spPr>
                <a:xfrm>
                  <a:off x="154263" y="2596448"/>
                  <a:ext cx="732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48" name="Google Shape;48;p2"/>
          <p:cNvGrpSpPr/>
          <p:nvPr/>
        </p:nvGrpSpPr>
        <p:grpSpPr>
          <a:xfrm>
            <a:off x="6992140" y="2704552"/>
            <a:ext cx="885193" cy="2290305"/>
            <a:chOff x="6987125" y="1724275"/>
            <a:chExt cx="1323554" cy="3424499"/>
          </a:xfrm>
        </p:grpSpPr>
        <p:sp>
          <p:nvSpPr>
            <p:cNvPr id="49" name="Google Shape;49;p2"/>
            <p:cNvSpPr/>
            <p:nvPr/>
          </p:nvSpPr>
          <p:spPr>
            <a:xfrm>
              <a:off x="7870220" y="4586508"/>
              <a:ext cx="152910" cy="435238"/>
            </a:xfrm>
            <a:custGeom>
              <a:avLst/>
              <a:gdLst/>
              <a:ahLst/>
              <a:cxnLst/>
              <a:rect l="l" t="t" r="r" b="b"/>
              <a:pathLst>
                <a:path w="703" h="2001" extrusionOk="0">
                  <a:moveTo>
                    <a:pt x="0" y="1"/>
                  </a:moveTo>
                  <a:lnTo>
                    <a:pt x="0" y="2001"/>
                  </a:lnTo>
                  <a:lnTo>
                    <a:pt x="703" y="2001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F6A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870220" y="4993037"/>
              <a:ext cx="396303" cy="155737"/>
            </a:xfrm>
            <a:custGeom>
              <a:avLst/>
              <a:gdLst/>
              <a:ahLst/>
              <a:cxnLst/>
              <a:rect l="l" t="t" r="r" b="b"/>
              <a:pathLst>
                <a:path w="1822" h="716" extrusionOk="0">
                  <a:moveTo>
                    <a:pt x="0" y="1"/>
                  </a:moveTo>
                  <a:lnTo>
                    <a:pt x="0" y="715"/>
                  </a:lnTo>
                  <a:lnTo>
                    <a:pt x="1822" y="715"/>
                  </a:lnTo>
                  <a:cubicBezTo>
                    <a:pt x="1822" y="549"/>
                    <a:pt x="1726" y="394"/>
                    <a:pt x="1584" y="31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969841" y="4937789"/>
              <a:ext cx="115498" cy="63295"/>
            </a:xfrm>
            <a:custGeom>
              <a:avLst/>
              <a:gdLst/>
              <a:ahLst/>
              <a:cxnLst/>
              <a:rect l="l" t="t" r="r" b="b"/>
              <a:pathLst>
                <a:path w="531" h="291" extrusionOk="0">
                  <a:moveTo>
                    <a:pt x="264" y="1"/>
                  </a:moveTo>
                  <a:cubicBezTo>
                    <a:pt x="174" y="1"/>
                    <a:pt x="1" y="34"/>
                    <a:pt x="18" y="291"/>
                  </a:cubicBezTo>
                  <a:lnTo>
                    <a:pt x="530" y="291"/>
                  </a:lnTo>
                  <a:lnTo>
                    <a:pt x="316" y="5"/>
                  </a:lnTo>
                  <a:cubicBezTo>
                    <a:pt x="316" y="5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813232" y="3068931"/>
              <a:ext cx="352366" cy="1608486"/>
            </a:xfrm>
            <a:custGeom>
              <a:avLst/>
              <a:gdLst/>
              <a:ahLst/>
              <a:cxnLst/>
              <a:rect l="l" t="t" r="r" b="b"/>
              <a:pathLst>
                <a:path w="1620" h="7395" extrusionOk="0">
                  <a:moveTo>
                    <a:pt x="1084" y="1"/>
                  </a:moveTo>
                  <a:lnTo>
                    <a:pt x="0" y="632"/>
                  </a:lnTo>
                  <a:lnTo>
                    <a:pt x="95" y="7394"/>
                  </a:lnTo>
                  <a:lnTo>
                    <a:pt x="1619" y="7394"/>
                  </a:lnTo>
                  <a:cubicBezTo>
                    <a:pt x="1619" y="7394"/>
                    <a:pt x="1560" y="3203"/>
                    <a:pt x="1560" y="1941"/>
                  </a:cubicBezTo>
                  <a:cubicBezTo>
                    <a:pt x="1560" y="679"/>
                    <a:pt x="1084" y="1"/>
                    <a:pt x="1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618995" y="4583898"/>
              <a:ext cx="152910" cy="435238"/>
            </a:xfrm>
            <a:custGeom>
              <a:avLst/>
              <a:gdLst/>
              <a:ahLst/>
              <a:cxnLst/>
              <a:rect l="l" t="t" r="r" b="b"/>
              <a:pathLst>
                <a:path w="703" h="2001" extrusionOk="0">
                  <a:moveTo>
                    <a:pt x="0" y="1"/>
                  </a:moveTo>
                  <a:lnTo>
                    <a:pt x="0" y="2001"/>
                  </a:lnTo>
                  <a:lnTo>
                    <a:pt x="703" y="2001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F6A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377993" y="4993037"/>
              <a:ext cx="396521" cy="155737"/>
            </a:xfrm>
            <a:custGeom>
              <a:avLst/>
              <a:gdLst/>
              <a:ahLst/>
              <a:cxnLst/>
              <a:rect l="l" t="t" r="r" b="b"/>
              <a:pathLst>
                <a:path w="1823" h="716" extrusionOk="0">
                  <a:moveTo>
                    <a:pt x="918" y="1"/>
                  </a:moveTo>
                  <a:lnTo>
                    <a:pt x="239" y="310"/>
                  </a:lnTo>
                  <a:cubicBezTo>
                    <a:pt x="96" y="394"/>
                    <a:pt x="1" y="549"/>
                    <a:pt x="1" y="715"/>
                  </a:cubicBezTo>
                  <a:lnTo>
                    <a:pt x="1823" y="715"/>
                  </a:lnTo>
                  <a:lnTo>
                    <a:pt x="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559397" y="4937789"/>
              <a:ext cx="115280" cy="63295"/>
            </a:xfrm>
            <a:custGeom>
              <a:avLst/>
              <a:gdLst/>
              <a:ahLst/>
              <a:cxnLst/>
              <a:rect l="l" t="t" r="r" b="b"/>
              <a:pathLst>
                <a:path w="530" h="291" extrusionOk="0">
                  <a:moveTo>
                    <a:pt x="267" y="1"/>
                  </a:moveTo>
                  <a:cubicBezTo>
                    <a:pt x="236" y="1"/>
                    <a:pt x="215" y="5"/>
                    <a:pt x="215" y="5"/>
                  </a:cubicBezTo>
                  <a:lnTo>
                    <a:pt x="0" y="291"/>
                  </a:lnTo>
                  <a:lnTo>
                    <a:pt x="512" y="291"/>
                  </a:lnTo>
                  <a:cubicBezTo>
                    <a:pt x="530" y="34"/>
                    <a:pt x="357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517852" y="3068931"/>
              <a:ext cx="305819" cy="1603266"/>
            </a:xfrm>
            <a:custGeom>
              <a:avLst/>
              <a:gdLst/>
              <a:ahLst/>
              <a:cxnLst/>
              <a:rect l="l" t="t" r="r" b="b"/>
              <a:pathLst>
                <a:path w="1406" h="7371" extrusionOk="0">
                  <a:moveTo>
                    <a:pt x="358" y="1"/>
                  </a:moveTo>
                  <a:cubicBezTo>
                    <a:pt x="358" y="1"/>
                    <a:pt x="37" y="644"/>
                    <a:pt x="37" y="1906"/>
                  </a:cubicBezTo>
                  <a:cubicBezTo>
                    <a:pt x="37" y="3180"/>
                    <a:pt x="1" y="7371"/>
                    <a:pt x="1" y="7371"/>
                  </a:cubicBezTo>
                  <a:lnTo>
                    <a:pt x="1358" y="7371"/>
                  </a:lnTo>
                  <a:lnTo>
                    <a:pt x="1406" y="632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595721" y="3068931"/>
              <a:ext cx="453291" cy="251442"/>
            </a:xfrm>
            <a:custGeom>
              <a:avLst/>
              <a:gdLst/>
              <a:ahLst/>
              <a:cxnLst/>
              <a:rect l="l" t="t" r="r" b="b"/>
              <a:pathLst>
                <a:path w="2084" h="1156" extrusionOk="0">
                  <a:moveTo>
                    <a:pt x="0" y="1"/>
                  </a:moveTo>
                  <a:lnTo>
                    <a:pt x="0" y="1155"/>
                  </a:lnTo>
                  <a:lnTo>
                    <a:pt x="2084" y="1155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541126" y="2367021"/>
              <a:ext cx="510931" cy="702122"/>
            </a:xfrm>
            <a:custGeom>
              <a:avLst/>
              <a:gdLst/>
              <a:ahLst/>
              <a:cxnLst/>
              <a:rect l="l" t="t" r="r" b="b"/>
              <a:pathLst>
                <a:path w="2349" h="3228" extrusionOk="0">
                  <a:moveTo>
                    <a:pt x="1323" y="1"/>
                  </a:moveTo>
                  <a:cubicBezTo>
                    <a:pt x="1240" y="1"/>
                    <a:pt x="729" y="21"/>
                    <a:pt x="358" y="501"/>
                  </a:cubicBezTo>
                  <a:cubicBezTo>
                    <a:pt x="1" y="977"/>
                    <a:pt x="239" y="3228"/>
                    <a:pt x="239" y="3228"/>
                  </a:cubicBezTo>
                  <a:lnTo>
                    <a:pt x="2323" y="3228"/>
                  </a:lnTo>
                  <a:lnTo>
                    <a:pt x="2347" y="549"/>
                  </a:lnTo>
                  <a:cubicBezTo>
                    <a:pt x="2347" y="549"/>
                    <a:pt x="2347" y="549"/>
                    <a:pt x="2347" y="549"/>
                  </a:cubicBezTo>
                  <a:cubicBezTo>
                    <a:pt x="2349" y="549"/>
                    <a:pt x="1923" y="36"/>
                    <a:pt x="1334" y="1"/>
                  </a:cubicBezTo>
                  <a:cubicBezTo>
                    <a:pt x="1334" y="1"/>
                    <a:pt x="1331" y="1"/>
                    <a:pt x="1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919378" y="2670232"/>
              <a:ext cx="106362" cy="121806"/>
            </a:xfrm>
            <a:custGeom>
              <a:avLst/>
              <a:gdLst/>
              <a:ahLst/>
              <a:cxnLst/>
              <a:rect l="l" t="t" r="r" b="b"/>
              <a:pathLst>
                <a:path w="489" h="560" extrusionOk="0">
                  <a:moveTo>
                    <a:pt x="131" y="0"/>
                  </a:moveTo>
                  <a:lnTo>
                    <a:pt x="0" y="476"/>
                  </a:lnTo>
                  <a:lnTo>
                    <a:pt x="488" y="56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19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699257" y="2877303"/>
              <a:ext cx="349756" cy="194454"/>
            </a:xfrm>
            <a:custGeom>
              <a:avLst/>
              <a:gdLst/>
              <a:ahLst/>
              <a:cxnLst/>
              <a:rect l="l" t="t" r="r" b="b"/>
              <a:pathLst>
                <a:path w="1608" h="894" extrusionOk="0">
                  <a:moveTo>
                    <a:pt x="250" y="1"/>
                  </a:moveTo>
                  <a:lnTo>
                    <a:pt x="0" y="536"/>
                  </a:lnTo>
                  <a:lnTo>
                    <a:pt x="1608" y="893"/>
                  </a:lnTo>
                  <a:lnTo>
                    <a:pt x="1608" y="596"/>
                  </a:lnTo>
                  <a:lnTo>
                    <a:pt x="1608" y="322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19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987125" y="2394428"/>
              <a:ext cx="852204" cy="776293"/>
            </a:xfrm>
            <a:custGeom>
              <a:avLst/>
              <a:gdLst/>
              <a:ahLst/>
              <a:cxnLst/>
              <a:rect l="l" t="t" r="r" b="b"/>
              <a:pathLst>
                <a:path w="3918" h="3569" extrusionOk="0">
                  <a:moveTo>
                    <a:pt x="1960" y="0"/>
                  </a:moveTo>
                  <a:cubicBezTo>
                    <a:pt x="1503" y="0"/>
                    <a:pt x="1048" y="173"/>
                    <a:pt x="703" y="518"/>
                  </a:cubicBezTo>
                  <a:cubicBezTo>
                    <a:pt x="0" y="1220"/>
                    <a:pt x="0" y="2351"/>
                    <a:pt x="703" y="3042"/>
                  </a:cubicBezTo>
                  <a:cubicBezTo>
                    <a:pt x="1048" y="3393"/>
                    <a:pt x="1503" y="3569"/>
                    <a:pt x="1960" y="3569"/>
                  </a:cubicBezTo>
                  <a:cubicBezTo>
                    <a:pt x="2417" y="3569"/>
                    <a:pt x="2875" y="3393"/>
                    <a:pt x="3227" y="3042"/>
                  </a:cubicBezTo>
                  <a:cubicBezTo>
                    <a:pt x="3917" y="2351"/>
                    <a:pt x="3917" y="1220"/>
                    <a:pt x="3227" y="518"/>
                  </a:cubicBezTo>
                  <a:cubicBezTo>
                    <a:pt x="2875" y="173"/>
                    <a:pt x="2417" y="0"/>
                    <a:pt x="19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947872" y="2488828"/>
              <a:ext cx="362807" cy="527244"/>
            </a:xfrm>
            <a:custGeom>
              <a:avLst/>
              <a:gdLst/>
              <a:ahLst/>
              <a:cxnLst/>
              <a:rect l="l" t="t" r="r" b="b"/>
              <a:pathLst>
                <a:path w="1668" h="2424" extrusionOk="0">
                  <a:moveTo>
                    <a:pt x="488" y="1"/>
                  </a:moveTo>
                  <a:cubicBezTo>
                    <a:pt x="488" y="1"/>
                    <a:pt x="0" y="798"/>
                    <a:pt x="0" y="810"/>
                  </a:cubicBezTo>
                  <a:cubicBezTo>
                    <a:pt x="0" y="834"/>
                    <a:pt x="619" y="1834"/>
                    <a:pt x="869" y="2227"/>
                  </a:cubicBezTo>
                  <a:cubicBezTo>
                    <a:pt x="952" y="2360"/>
                    <a:pt x="1087" y="2423"/>
                    <a:pt x="1221" y="2423"/>
                  </a:cubicBezTo>
                  <a:cubicBezTo>
                    <a:pt x="1376" y="2423"/>
                    <a:pt x="1531" y="2339"/>
                    <a:pt x="1608" y="2179"/>
                  </a:cubicBezTo>
                  <a:cubicBezTo>
                    <a:pt x="1667" y="2048"/>
                    <a:pt x="1667" y="1906"/>
                    <a:pt x="1596" y="1763"/>
                  </a:cubicBezTo>
                  <a:cubicBezTo>
                    <a:pt x="786" y="334"/>
                    <a:pt x="488" y="1"/>
                    <a:pt x="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618995" y="2765937"/>
              <a:ext cx="168570" cy="158130"/>
            </a:xfrm>
            <a:custGeom>
              <a:avLst/>
              <a:gdLst/>
              <a:ahLst/>
              <a:cxnLst/>
              <a:rect l="l" t="t" r="r" b="b"/>
              <a:pathLst>
                <a:path w="775" h="727" extrusionOk="0">
                  <a:moveTo>
                    <a:pt x="191" y="0"/>
                  </a:moveTo>
                  <a:cubicBezTo>
                    <a:pt x="187" y="0"/>
                    <a:pt x="0" y="667"/>
                    <a:pt x="0" y="667"/>
                  </a:cubicBezTo>
                  <a:lnTo>
                    <a:pt x="667" y="727"/>
                  </a:lnTo>
                  <a:lnTo>
                    <a:pt x="774" y="227"/>
                  </a:lnTo>
                  <a:cubicBezTo>
                    <a:pt x="774" y="227"/>
                    <a:pt x="203" y="1"/>
                    <a:pt x="191" y="1"/>
                  </a:cubicBezTo>
                  <a:cubicBezTo>
                    <a:pt x="191" y="0"/>
                    <a:pt x="191" y="0"/>
                    <a:pt x="191" y="0"/>
                  </a:cubicBezTo>
                  <a:close/>
                </a:path>
              </a:pathLst>
            </a:custGeom>
            <a:solidFill>
              <a:srgbClr val="F6A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688816" y="2728960"/>
              <a:ext cx="98750" cy="86351"/>
            </a:xfrm>
            <a:custGeom>
              <a:avLst/>
              <a:gdLst/>
              <a:ahLst/>
              <a:cxnLst/>
              <a:rect l="l" t="t" r="r" b="b"/>
              <a:pathLst>
                <a:path w="454" h="397" extrusionOk="0">
                  <a:moveTo>
                    <a:pt x="71" y="1"/>
                  </a:moveTo>
                  <a:cubicBezTo>
                    <a:pt x="54" y="1"/>
                    <a:pt x="36" y="10"/>
                    <a:pt x="24" y="28"/>
                  </a:cubicBezTo>
                  <a:cubicBezTo>
                    <a:pt x="1" y="40"/>
                    <a:pt x="1" y="63"/>
                    <a:pt x="1" y="87"/>
                  </a:cubicBezTo>
                  <a:lnTo>
                    <a:pt x="155" y="385"/>
                  </a:lnTo>
                  <a:lnTo>
                    <a:pt x="453" y="397"/>
                  </a:lnTo>
                  <a:cubicBezTo>
                    <a:pt x="417" y="385"/>
                    <a:pt x="215" y="123"/>
                    <a:pt x="108" y="28"/>
                  </a:cubicBezTo>
                  <a:cubicBezTo>
                    <a:pt x="102" y="10"/>
                    <a:pt x="87" y="1"/>
                    <a:pt x="71" y="1"/>
                  </a:cubicBezTo>
                  <a:close/>
                </a:path>
              </a:pathLst>
            </a:custGeom>
            <a:solidFill>
              <a:srgbClr val="F6A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585281" y="2739183"/>
              <a:ext cx="88309" cy="63295"/>
            </a:xfrm>
            <a:custGeom>
              <a:avLst/>
              <a:gdLst/>
              <a:ahLst/>
              <a:cxnLst/>
              <a:rect l="l" t="t" r="r" b="b"/>
              <a:pathLst>
                <a:path w="406" h="291" extrusionOk="0">
                  <a:moveTo>
                    <a:pt x="87" y="0"/>
                  </a:moveTo>
                  <a:cubicBezTo>
                    <a:pt x="63" y="0"/>
                    <a:pt x="33" y="16"/>
                    <a:pt x="24" y="52"/>
                  </a:cubicBezTo>
                  <a:cubicBezTo>
                    <a:pt x="0" y="76"/>
                    <a:pt x="24" y="112"/>
                    <a:pt x="48" y="124"/>
                  </a:cubicBezTo>
                  <a:lnTo>
                    <a:pt x="405" y="290"/>
                  </a:lnTo>
                  <a:lnTo>
                    <a:pt x="358" y="112"/>
                  </a:lnTo>
                  <a:lnTo>
                    <a:pt x="108" y="4"/>
                  </a:lnTo>
                  <a:cubicBezTo>
                    <a:pt x="102" y="2"/>
                    <a:pt x="95" y="0"/>
                    <a:pt x="87" y="0"/>
                  </a:cubicBezTo>
                  <a:close/>
                </a:path>
              </a:pathLst>
            </a:custGeom>
            <a:solidFill>
              <a:srgbClr val="F6A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554177" y="2781381"/>
              <a:ext cx="103752" cy="57205"/>
            </a:xfrm>
            <a:custGeom>
              <a:avLst/>
              <a:gdLst/>
              <a:ahLst/>
              <a:cxnLst/>
              <a:rect l="l" t="t" r="r" b="b"/>
              <a:pathLst>
                <a:path w="477" h="263" extrusionOk="0">
                  <a:moveTo>
                    <a:pt x="72" y="1"/>
                  </a:moveTo>
                  <a:cubicBezTo>
                    <a:pt x="48" y="1"/>
                    <a:pt x="1" y="25"/>
                    <a:pt x="1" y="49"/>
                  </a:cubicBezTo>
                  <a:cubicBezTo>
                    <a:pt x="1" y="84"/>
                    <a:pt x="12" y="108"/>
                    <a:pt x="48" y="120"/>
                  </a:cubicBezTo>
                  <a:lnTo>
                    <a:pt x="477" y="263"/>
                  </a:lnTo>
                  <a:lnTo>
                    <a:pt x="477" y="263"/>
                  </a:lnTo>
                  <a:lnTo>
                    <a:pt x="441" y="8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6A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556787" y="2833366"/>
              <a:ext cx="93529" cy="41544"/>
            </a:xfrm>
            <a:custGeom>
              <a:avLst/>
              <a:gdLst/>
              <a:ahLst/>
              <a:cxnLst/>
              <a:rect l="l" t="t" r="r" b="b"/>
              <a:pathLst>
                <a:path w="430" h="191" extrusionOk="0">
                  <a:moveTo>
                    <a:pt x="72" y="0"/>
                  </a:moveTo>
                  <a:cubicBezTo>
                    <a:pt x="36" y="0"/>
                    <a:pt x="0" y="36"/>
                    <a:pt x="0" y="60"/>
                  </a:cubicBezTo>
                  <a:cubicBezTo>
                    <a:pt x="0" y="95"/>
                    <a:pt x="12" y="119"/>
                    <a:pt x="60" y="143"/>
                  </a:cubicBezTo>
                  <a:lnTo>
                    <a:pt x="429" y="191"/>
                  </a:lnTo>
                  <a:lnTo>
                    <a:pt x="417" y="3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6A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567227" y="2872083"/>
              <a:ext cx="83089" cy="36542"/>
            </a:xfrm>
            <a:custGeom>
              <a:avLst/>
              <a:gdLst/>
              <a:ahLst/>
              <a:cxnLst/>
              <a:rect l="l" t="t" r="r" b="b"/>
              <a:pathLst>
                <a:path w="382" h="168" extrusionOk="0">
                  <a:moveTo>
                    <a:pt x="381" y="1"/>
                  </a:moveTo>
                  <a:lnTo>
                    <a:pt x="60" y="36"/>
                  </a:lnTo>
                  <a:cubicBezTo>
                    <a:pt x="24" y="36"/>
                    <a:pt x="0" y="48"/>
                    <a:pt x="0" y="84"/>
                  </a:cubicBezTo>
                  <a:cubicBezTo>
                    <a:pt x="0" y="108"/>
                    <a:pt x="12" y="144"/>
                    <a:pt x="48" y="144"/>
                  </a:cubicBezTo>
                  <a:lnTo>
                    <a:pt x="250" y="167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F6A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766468" y="2815095"/>
              <a:ext cx="127243" cy="114193"/>
            </a:xfrm>
            <a:custGeom>
              <a:avLst/>
              <a:gdLst/>
              <a:ahLst/>
              <a:cxnLst/>
              <a:rect l="l" t="t" r="r" b="b"/>
              <a:pathLst>
                <a:path w="585" h="525" extrusionOk="0">
                  <a:moveTo>
                    <a:pt x="96" y="1"/>
                  </a:moveTo>
                  <a:lnTo>
                    <a:pt x="1" y="489"/>
                  </a:lnTo>
                  <a:lnTo>
                    <a:pt x="406" y="525"/>
                  </a:lnTo>
                  <a:lnTo>
                    <a:pt x="584" y="60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6A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789741" y="2755497"/>
              <a:ext cx="520501" cy="273410"/>
            </a:xfrm>
            <a:custGeom>
              <a:avLst/>
              <a:gdLst/>
              <a:ahLst/>
              <a:cxnLst/>
              <a:rect l="l" t="t" r="r" b="b"/>
              <a:pathLst>
                <a:path w="2393" h="1257" extrusionOk="0">
                  <a:moveTo>
                    <a:pt x="227" y="1"/>
                  </a:moveTo>
                  <a:lnTo>
                    <a:pt x="1" y="953"/>
                  </a:lnTo>
                  <a:lnTo>
                    <a:pt x="1835" y="1251"/>
                  </a:lnTo>
                  <a:cubicBezTo>
                    <a:pt x="1860" y="1255"/>
                    <a:pt x="1885" y="1257"/>
                    <a:pt x="1910" y="1257"/>
                  </a:cubicBezTo>
                  <a:cubicBezTo>
                    <a:pt x="2184" y="1257"/>
                    <a:pt x="2392" y="1023"/>
                    <a:pt x="2370" y="739"/>
                  </a:cubicBezTo>
                  <a:cubicBezTo>
                    <a:pt x="2335" y="513"/>
                    <a:pt x="2180" y="346"/>
                    <a:pt x="1966" y="299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844337" y="1724275"/>
              <a:ext cx="305602" cy="270800"/>
            </a:xfrm>
            <a:custGeom>
              <a:avLst/>
              <a:gdLst/>
              <a:ahLst/>
              <a:cxnLst/>
              <a:rect l="l" t="t" r="r" b="b"/>
              <a:pathLst>
                <a:path w="1405" h="1245" extrusionOk="0">
                  <a:moveTo>
                    <a:pt x="704" y="1"/>
                  </a:moveTo>
                  <a:cubicBezTo>
                    <a:pt x="451" y="1"/>
                    <a:pt x="212" y="159"/>
                    <a:pt x="119" y="420"/>
                  </a:cubicBezTo>
                  <a:cubicBezTo>
                    <a:pt x="0" y="730"/>
                    <a:pt x="167" y="1087"/>
                    <a:pt x="500" y="1206"/>
                  </a:cubicBezTo>
                  <a:cubicBezTo>
                    <a:pt x="568" y="1232"/>
                    <a:pt x="638" y="1244"/>
                    <a:pt x="708" y="1244"/>
                  </a:cubicBezTo>
                  <a:cubicBezTo>
                    <a:pt x="955" y="1244"/>
                    <a:pt x="1193" y="1088"/>
                    <a:pt x="1286" y="837"/>
                  </a:cubicBezTo>
                  <a:cubicBezTo>
                    <a:pt x="1405" y="503"/>
                    <a:pt x="1238" y="158"/>
                    <a:pt x="917" y="39"/>
                  </a:cubicBezTo>
                  <a:cubicBezTo>
                    <a:pt x="847" y="13"/>
                    <a:pt x="775" y="1"/>
                    <a:pt x="7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572230" y="1880231"/>
              <a:ext cx="461339" cy="427625"/>
            </a:xfrm>
            <a:custGeom>
              <a:avLst/>
              <a:gdLst/>
              <a:ahLst/>
              <a:cxnLst/>
              <a:rect l="l" t="t" r="r" b="b"/>
              <a:pathLst>
                <a:path w="2121" h="1966" extrusionOk="0">
                  <a:moveTo>
                    <a:pt x="1037" y="1"/>
                  </a:moveTo>
                  <a:cubicBezTo>
                    <a:pt x="501" y="1"/>
                    <a:pt x="1" y="429"/>
                    <a:pt x="84" y="989"/>
                  </a:cubicBezTo>
                  <a:cubicBezTo>
                    <a:pt x="156" y="1513"/>
                    <a:pt x="525" y="1941"/>
                    <a:pt x="1061" y="1965"/>
                  </a:cubicBezTo>
                  <a:cubicBezTo>
                    <a:pt x="1406" y="1965"/>
                    <a:pt x="2108" y="1584"/>
                    <a:pt x="2108" y="1072"/>
                  </a:cubicBezTo>
                  <a:cubicBezTo>
                    <a:pt x="2120" y="548"/>
                    <a:pt x="1751" y="13"/>
                    <a:pt x="1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719920" y="2194535"/>
              <a:ext cx="186624" cy="271888"/>
            </a:xfrm>
            <a:custGeom>
              <a:avLst/>
              <a:gdLst/>
              <a:ahLst/>
              <a:cxnLst/>
              <a:rect l="l" t="t" r="r" b="b"/>
              <a:pathLst>
                <a:path w="858" h="1250" extrusionOk="0">
                  <a:moveTo>
                    <a:pt x="562" y="1"/>
                  </a:moveTo>
                  <a:cubicBezTo>
                    <a:pt x="506" y="1"/>
                    <a:pt x="440" y="11"/>
                    <a:pt x="370" y="20"/>
                  </a:cubicBezTo>
                  <a:cubicBezTo>
                    <a:pt x="155" y="68"/>
                    <a:pt x="1" y="56"/>
                    <a:pt x="24" y="234"/>
                  </a:cubicBezTo>
                  <a:lnTo>
                    <a:pt x="131" y="949"/>
                  </a:lnTo>
                  <a:cubicBezTo>
                    <a:pt x="153" y="1124"/>
                    <a:pt x="307" y="1249"/>
                    <a:pt x="480" y="1249"/>
                  </a:cubicBezTo>
                  <a:cubicBezTo>
                    <a:pt x="494" y="1249"/>
                    <a:pt x="509" y="1248"/>
                    <a:pt x="524" y="1246"/>
                  </a:cubicBezTo>
                  <a:cubicBezTo>
                    <a:pt x="727" y="1211"/>
                    <a:pt x="858" y="1032"/>
                    <a:pt x="822" y="842"/>
                  </a:cubicBezTo>
                  <a:lnTo>
                    <a:pt x="739" y="151"/>
                  </a:lnTo>
                  <a:cubicBezTo>
                    <a:pt x="724" y="31"/>
                    <a:pt x="657" y="1"/>
                    <a:pt x="562" y="1"/>
                  </a:cubicBezTo>
                  <a:close/>
                </a:path>
              </a:pathLst>
            </a:custGeom>
            <a:solidFill>
              <a:srgbClr val="F6A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727751" y="2183224"/>
              <a:ext cx="155520" cy="194454"/>
            </a:xfrm>
            <a:custGeom>
              <a:avLst/>
              <a:gdLst/>
              <a:ahLst/>
              <a:cxnLst/>
              <a:rect l="l" t="t" r="r" b="b"/>
              <a:pathLst>
                <a:path w="715" h="894" extrusionOk="0">
                  <a:moveTo>
                    <a:pt x="691" y="1"/>
                  </a:moveTo>
                  <a:lnTo>
                    <a:pt x="0" y="417"/>
                  </a:lnTo>
                  <a:lnTo>
                    <a:pt x="60" y="894"/>
                  </a:lnTo>
                  <a:cubicBezTo>
                    <a:pt x="715" y="822"/>
                    <a:pt x="691" y="1"/>
                    <a:pt x="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603334" y="1939829"/>
              <a:ext cx="303209" cy="393911"/>
            </a:xfrm>
            <a:custGeom>
              <a:avLst/>
              <a:gdLst/>
              <a:ahLst/>
              <a:cxnLst/>
              <a:rect l="l" t="t" r="r" b="b"/>
              <a:pathLst>
                <a:path w="1394" h="1811" extrusionOk="0">
                  <a:moveTo>
                    <a:pt x="489" y="0"/>
                  </a:moveTo>
                  <a:cubicBezTo>
                    <a:pt x="322" y="0"/>
                    <a:pt x="13" y="286"/>
                    <a:pt x="13" y="560"/>
                  </a:cubicBezTo>
                  <a:lnTo>
                    <a:pt x="1" y="1191"/>
                  </a:lnTo>
                  <a:cubicBezTo>
                    <a:pt x="1" y="1572"/>
                    <a:pt x="298" y="1810"/>
                    <a:pt x="679" y="1810"/>
                  </a:cubicBezTo>
                  <a:cubicBezTo>
                    <a:pt x="685" y="1810"/>
                    <a:pt x="691" y="1811"/>
                    <a:pt x="697" y="1811"/>
                  </a:cubicBezTo>
                  <a:cubicBezTo>
                    <a:pt x="1025" y="1811"/>
                    <a:pt x="1382" y="1482"/>
                    <a:pt x="1382" y="1120"/>
                  </a:cubicBezTo>
                  <a:lnTo>
                    <a:pt x="1394" y="477"/>
                  </a:lnTo>
                  <a:cubicBezTo>
                    <a:pt x="1394" y="322"/>
                    <a:pt x="1263" y="179"/>
                    <a:pt x="1096" y="179"/>
                  </a:cubicBezTo>
                  <a:lnTo>
                    <a:pt x="489" y="0"/>
                  </a:lnTo>
                  <a:close/>
                </a:path>
              </a:pathLst>
            </a:custGeom>
            <a:solidFill>
              <a:srgbClr val="F6A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745804" y="2128846"/>
              <a:ext cx="26101" cy="23491"/>
            </a:xfrm>
            <a:custGeom>
              <a:avLst/>
              <a:gdLst/>
              <a:ahLst/>
              <a:cxnLst/>
              <a:rect l="l" t="t" r="r" b="b"/>
              <a:pathLst>
                <a:path w="120" h="108" extrusionOk="0">
                  <a:moveTo>
                    <a:pt x="36" y="1"/>
                  </a:moveTo>
                  <a:cubicBezTo>
                    <a:pt x="12" y="1"/>
                    <a:pt x="1" y="24"/>
                    <a:pt x="1" y="60"/>
                  </a:cubicBezTo>
                  <a:cubicBezTo>
                    <a:pt x="1" y="84"/>
                    <a:pt x="24" y="108"/>
                    <a:pt x="60" y="108"/>
                  </a:cubicBezTo>
                  <a:cubicBezTo>
                    <a:pt x="84" y="108"/>
                    <a:pt x="120" y="72"/>
                    <a:pt x="96" y="48"/>
                  </a:cubicBezTo>
                  <a:cubicBezTo>
                    <a:pt x="96" y="13"/>
                    <a:pt x="72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634438" y="2126236"/>
              <a:ext cx="26101" cy="20881"/>
            </a:xfrm>
            <a:custGeom>
              <a:avLst/>
              <a:gdLst/>
              <a:ahLst/>
              <a:cxnLst/>
              <a:rect l="l" t="t" r="r" b="b"/>
              <a:pathLst>
                <a:path w="120" h="96" extrusionOk="0">
                  <a:moveTo>
                    <a:pt x="48" y="1"/>
                  </a:moveTo>
                  <a:cubicBezTo>
                    <a:pt x="36" y="1"/>
                    <a:pt x="1" y="25"/>
                    <a:pt x="1" y="60"/>
                  </a:cubicBezTo>
                  <a:cubicBezTo>
                    <a:pt x="1" y="84"/>
                    <a:pt x="36" y="96"/>
                    <a:pt x="60" y="96"/>
                  </a:cubicBezTo>
                  <a:cubicBezTo>
                    <a:pt x="96" y="96"/>
                    <a:pt x="120" y="72"/>
                    <a:pt x="108" y="36"/>
                  </a:cubicBezTo>
                  <a:cubicBezTo>
                    <a:pt x="108" y="13"/>
                    <a:pt x="72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680986" y="2154730"/>
              <a:ext cx="28711" cy="49375"/>
            </a:xfrm>
            <a:custGeom>
              <a:avLst/>
              <a:gdLst/>
              <a:ahLst/>
              <a:cxnLst/>
              <a:rect l="l" t="t" r="r" b="b"/>
              <a:pathLst>
                <a:path w="132" h="227" fill="none" extrusionOk="0">
                  <a:moveTo>
                    <a:pt x="13" y="1"/>
                  </a:moveTo>
                  <a:lnTo>
                    <a:pt x="1" y="144"/>
                  </a:lnTo>
                  <a:cubicBezTo>
                    <a:pt x="1" y="144"/>
                    <a:pt x="13" y="227"/>
                    <a:pt x="132" y="19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7725140" y="2082299"/>
              <a:ext cx="77869" cy="23491"/>
            </a:xfrm>
            <a:custGeom>
              <a:avLst/>
              <a:gdLst/>
              <a:ahLst/>
              <a:cxnLst/>
              <a:rect l="l" t="t" r="r" b="b"/>
              <a:pathLst>
                <a:path w="358" h="108" extrusionOk="0">
                  <a:moveTo>
                    <a:pt x="60" y="0"/>
                  </a:moveTo>
                  <a:cubicBezTo>
                    <a:pt x="24" y="0"/>
                    <a:pt x="0" y="24"/>
                    <a:pt x="0" y="48"/>
                  </a:cubicBezTo>
                  <a:cubicBezTo>
                    <a:pt x="0" y="60"/>
                    <a:pt x="12" y="96"/>
                    <a:pt x="48" y="96"/>
                  </a:cubicBezTo>
                  <a:lnTo>
                    <a:pt x="298" y="107"/>
                  </a:lnTo>
                  <a:cubicBezTo>
                    <a:pt x="310" y="107"/>
                    <a:pt x="346" y="96"/>
                    <a:pt x="358" y="60"/>
                  </a:cubicBezTo>
                  <a:cubicBezTo>
                    <a:pt x="358" y="48"/>
                    <a:pt x="346" y="24"/>
                    <a:pt x="310" y="24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616385" y="2079689"/>
              <a:ext cx="54595" cy="23491"/>
            </a:xfrm>
            <a:custGeom>
              <a:avLst/>
              <a:gdLst/>
              <a:ahLst/>
              <a:cxnLst/>
              <a:rect l="l" t="t" r="r" b="b"/>
              <a:pathLst>
                <a:path w="251" h="108" extrusionOk="0">
                  <a:moveTo>
                    <a:pt x="60" y="0"/>
                  </a:moveTo>
                  <a:cubicBezTo>
                    <a:pt x="24" y="0"/>
                    <a:pt x="0" y="12"/>
                    <a:pt x="0" y="48"/>
                  </a:cubicBezTo>
                  <a:cubicBezTo>
                    <a:pt x="0" y="60"/>
                    <a:pt x="12" y="96"/>
                    <a:pt x="36" y="96"/>
                  </a:cubicBezTo>
                  <a:lnTo>
                    <a:pt x="203" y="108"/>
                  </a:lnTo>
                  <a:cubicBezTo>
                    <a:pt x="215" y="96"/>
                    <a:pt x="250" y="72"/>
                    <a:pt x="250" y="60"/>
                  </a:cubicBezTo>
                  <a:cubicBezTo>
                    <a:pt x="250" y="48"/>
                    <a:pt x="226" y="12"/>
                    <a:pt x="203" y="12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660322" y="2222159"/>
              <a:ext cx="98750" cy="38934"/>
            </a:xfrm>
            <a:custGeom>
              <a:avLst/>
              <a:gdLst/>
              <a:ahLst/>
              <a:cxnLst/>
              <a:rect l="l" t="t" r="r" b="b"/>
              <a:pathLst>
                <a:path w="454" h="179" extrusionOk="0">
                  <a:moveTo>
                    <a:pt x="1" y="0"/>
                  </a:moveTo>
                  <a:cubicBezTo>
                    <a:pt x="1" y="0"/>
                    <a:pt x="72" y="179"/>
                    <a:pt x="227" y="179"/>
                  </a:cubicBezTo>
                  <a:cubicBezTo>
                    <a:pt x="417" y="179"/>
                    <a:pt x="453" y="36"/>
                    <a:pt x="453" y="3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794962" y="1973543"/>
              <a:ext cx="191844" cy="186624"/>
            </a:xfrm>
            <a:custGeom>
              <a:avLst/>
              <a:gdLst/>
              <a:ahLst/>
              <a:cxnLst/>
              <a:rect l="l" t="t" r="r" b="b"/>
              <a:pathLst>
                <a:path w="882" h="858" extrusionOk="0">
                  <a:moveTo>
                    <a:pt x="275" y="0"/>
                  </a:moveTo>
                  <a:cubicBezTo>
                    <a:pt x="275" y="0"/>
                    <a:pt x="1" y="655"/>
                    <a:pt x="429" y="857"/>
                  </a:cubicBezTo>
                  <a:lnTo>
                    <a:pt x="882" y="26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851949" y="2108183"/>
              <a:ext cx="103752" cy="101142"/>
            </a:xfrm>
            <a:custGeom>
              <a:avLst/>
              <a:gdLst/>
              <a:ahLst/>
              <a:cxnLst/>
              <a:rect l="l" t="t" r="r" b="b"/>
              <a:pathLst>
                <a:path w="477" h="465" extrusionOk="0">
                  <a:moveTo>
                    <a:pt x="239" y="0"/>
                  </a:moveTo>
                  <a:cubicBezTo>
                    <a:pt x="108" y="0"/>
                    <a:pt x="1" y="96"/>
                    <a:pt x="1" y="227"/>
                  </a:cubicBezTo>
                  <a:cubicBezTo>
                    <a:pt x="1" y="358"/>
                    <a:pt x="108" y="465"/>
                    <a:pt x="239" y="465"/>
                  </a:cubicBezTo>
                  <a:cubicBezTo>
                    <a:pt x="370" y="465"/>
                    <a:pt x="477" y="381"/>
                    <a:pt x="477" y="238"/>
                  </a:cubicBezTo>
                  <a:cubicBezTo>
                    <a:pt x="477" y="119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F6A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564617" y="1918295"/>
              <a:ext cx="349756" cy="142687"/>
            </a:xfrm>
            <a:custGeom>
              <a:avLst/>
              <a:gdLst/>
              <a:ahLst/>
              <a:cxnLst/>
              <a:rect l="l" t="t" r="r" b="b"/>
              <a:pathLst>
                <a:path w="1608" h="656" extrusionOk="0">
                  <a:moveTo>
                    <a:pt x="839" y="1"/>
                  </a:moveTo>
                  <a:cubicBezTo>
                    <a:pt x="339" y="1"/>
                    <a:pt x="0" y="635"/>
                    <a:pt x="0" y="635"/>
                  </a:cubicBezTo>
                  <a:cubicBezTo>
                    <a:pt x="0" y="635"/>
                    <a:pt x="194" y="656"/>
                    <a:pt x="428" y="656"/>
                  </a:cubicBezTo>
                  <a:cubicBezTo>
                    <a:pt x="593" y="656"/>
                    <a:pt x="777" y="646"/>
                    <a:pt x="929" y="611"/>
                  </a:cubicBezTo>
                  <a:cubicBezTo>
                    <a:pt x="1262" y="540"/>
                    <a:pt x="1607" y="219"/>
                    <a:pt x="1607" y="219"/>
                  </a:cubicBezTo>
                  <a:cubicBezTo>
                    <a:pt x="1607" y="219"/>
                    <a:pt x="1429" y="64"/>
                    <a:pt x="905" y="4"/>
                  </a:cubicBezTo>
                  <a:cubicBezTo>
                    <a:pt x="883" y="2"/>
                    <a:pt x="861" y="1"/>
                    <a:pt x="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2"/>
          <p:cNvGrpSpPr/>
          <p:nvPr/>
        </p:nvGrpSpPr>
        <p:grpSpPr>
          <a:xfrm>
            <a:off x="309991" y="2795035"/>
            <a:ext cx="1044869" cy="2189169"/>
            <a:chOff x="203025" y="2343832"/>
            <a:chExt cx="1331212" cy="2789106"/>
          </a:xfrm>
        </p:grpSpPr>
        <p:sp>
          <p:nvSpPr>
            <p:cNvPr id="86" name="Google Shape;86;p2"/>
            <p:cNvSpPr/>
            <p:nvPr/>
          </p:nvSpPr>
          <p:spPr>
            <a:xfrm>
              <a:off x="457004" y="3319210"/>
              <a:ext cx="118548" cy="146272"/>
            </a:xfrm>
            <a:custGeom>
              <a:avLst/>
              <a:gdLst/>
              <a:ahLst/>
              <a:cxnLst/>
              <a:rect l="l" t="t" r="r" b="b"/>
              <a:pathLst>
                <a:path w="667" h="823" extrusionOk="0">
                  <a:moveTo>
                    <a:pt x="191" y="1"/>
                  </a:moveTo>
                  <a:lnTo>
                    <a:pt x="0" y="524"/>
                  </a:lnTo>
                  <a:lnTo>
                    <a:pt x="298" y="822"/>
                  </a:lnTo>
                  <a:lnTo>
                    <a:pt x="667" y="477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F6A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69623" y="3396345"/>
              <a:ext cx="175777" cy="156047"/>
            </a:xfrm>
            <a:custGeom>
              <a:avLst/>
              <a:gdLst/>
              <a:ahLst/>
              <a:cxnLst/>
              <a:rect l="l" t="t" r="r" b="b"/>
              <a:pathLst>
                <a:path w="989" h="878" extrusionOk="0">
                  <a:moveTo>
                    <a:pt x="492" y="1"/>
                  </a:moveTo>
                  <a:cubicBezTo>
                    <a:pt x="418" y="1"/>
                    <a:pt x="343" y="22"/>
                    <a:pt x="274" y="67"/>
                  </a:cubicBezTo>
                  <a:cubicBezTo>
                    <a:pt x="60" y="186"/>
                    <a:pt x="1" y="460"/>
                    <a:pt x="120" y="662"/>
                  </a:cubicBezTo>
                  <a:cubicBezTo>
                    <a:pt x="198" y="803"/>
                    <a:pt x="344" y="877"/>
                    <a:pt x="492" y="877"/>
                  </a:cubicBezTo>
                  <a:cubicBezTo>
                    <a:pt x="569" y="877"/>
                    <a:pt x="646" y="857"/>
                    <a:pt x="715" y="817"/>
                  </a:cubicBezTo>
                  <a:cubicBezTo>
                    <a:pt x="929" y="698"/>
                    <a:pt x="989" y="424"/>
                    <a:pt x="870" y="221"/>
                  </a:cubicBezTo>
                  <a:cubicBezTo>
                    <a:pt x="776" y="80"/>
                    <a:pt x="635" y="1"/>
                    <a:pt x="492" y="1"/>
                  </a:cubicBezTo>
                  <a:close/>
                </a:path>
              </a:pathLst>
            </a:custGeom>
            <a:solidFill>
              <a:srgbClr val="F6A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03025" y="3060081"/>
              <a:ext cx="362041" cy="396871"/>
            </a:xfrm>
            <a:custGeom>
              <a:avLst/>
              <a:gdLst/>
              <a:ahLst/>
              <a:cxnLst/>
              <a:rect l="l" t="t" r="r" b="b"/>
              <a:pathLst>
                <a:path w="2037" h="2233" extrusionOk="0">
                  <a:moveTo>
                    <a:pt x="559" y="0"/>
                  </a:moveTo>
                  <a:cubicBezTo>
                    <a:pt x="501" y="0"/>
                    <a:pt x="441" y="10"/>
                    <a:pt x="381" y="30"/>
                  </a:cubicBezTo>
                  <a:cubicBezTo>
                    <a:pt x="108" y="149"/>
                    <a:pt x="0" y="506"/>
                    <a:pt x="179" y="756"/>
                  </a:cubicBezTo>
                  <a:lnTo>
                    <a:pt x="1310" y="2232"/>
                  </a:lnTo>
                  <a:lnTo>
                    <a:pt x="2036" y="1590"/>
                  </a:lnTo>
                  <a:lnTo>
                    <a:pt x="953" y="196"/>
                  </a:lnTo>
                  <a:cubicBezTo>
                    <a:pt x="858" y="67"/>
                    <a:pt x="713" y="0"/>
                    <a:pt x="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26841" y="2868489"/>
              <a:ext cx="412339" cy="345507"/>
            </a:xfrm>
            <a:custGeom>
              <a:avLst/>
              <a:gdLst/>
              <a:ahLst/>
              <a:cxnLst/>
              <a:rect l="l" t="t" r="r" b="b"/>
              <a:pathLst>
                <a:path w="2320" h="1944" extrusionOk="0">
                  <a:moveTo>
                    <a:pt x="2319" y="1"/>
                  </a:moveTo>
                  <a:cubicBezTo>
                    <a:pt x="2319" y="1"/>
                    <a:pt x="1378" y="393"/>
                    <a:pt x="224" y="1132"/>
                  </a:cubicBezTo>
                  <a:cubicBezTo>
                    <a:pt x="105" y="1215"/>
                    <a:pt x="9" y="1346"/>
                    <a:pt x="9" y="1489"/>
                  </a:cubicBezTo>
                  <a:cubicBezTo>
                    <a:pt x="0" y="1749"/>
                    <a:pt x="215" y="1943"/>
                    <a:pt x="451" y="1943"/>
                  </a:cubicBezTo>
                  <a:cubicBezTo>
                    <a:pt x="518" y="1943"/>
                    <a:pt x="587" y="1928"/>
                    <a:pt x="652" y="1894"/>
                  </a:cubicBezTo>
                  <a:cubicBezTo>
                    <a:pt x="1069" y="1691"/>
                    <a:pt x="2093" y="1072"/>
                    <a:pt x="2093" y="1072"/>
                  </a:cubicBezTo>
                  <a:cubicBezTo>
                    <a:pt x="2081" y="1048"/>
                    <a:pt x="2319" y="1"/>
                    <a:pt x="2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81772" y="2824056"/>
              <a:ext cx="465659" cy="774725"/>
            </a:xfrm>
            <a:custGeom>
              <a:avLst/>
              <a:gdLst/>
              <a:ahLst/>
              <a:cxnLst/>
              <a:rect l="l" t="t" r="r" b="b"/>
              <a:pathLst>
                <a:path w="2620" h="4359" extrusionOk="0">
                  <a:moveTo>
                    <a:pt x="1406" y="0"/>
                  </a:moveTo>
                  <a:cubicBezTo>
                    <a:pt x="1406" y="0"/>
                    <a:pt x="667" y="36"/>
                    <a:pt x="120" y="370"/>
                  </a:cubicBezTo>
                  <a:lnTo>
                    <a:pt x="1" y="4358"/>
                  </a:lnTo>
                  <a:lnTo>
                    <a:pt x="2620" y="4358"/>
                  </a:lnTo>
                  <a:lnTo>
                    <a:pt x="2477" y="179"/>
                  </a:lnTo>
                  <a:cubicBezTo>
                    <a:pt x="2477" y="167"/>
                    <a:pt x="2037" y="60"/>
                    <a:pt x="14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969049" y="2843073"/>
              <a:ext cx="491075" cy="207055"/>
            </a:xfrm>
            <a:custGeom>
              <a:avLst/>
              <a:gdLst/>
              <a:ahLst/>
              <a:cxnLst/>
              <a:rect l="l" t="t" r="r" b="b"/>
              <a:pathLst>
                <a:path w="2763" h="116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8" y="1084"/>
                    <a:pt x="108" y="1120"/>
                  </a:cubicBezTo>
                  <a:cubicBezTo>
                    <a:pt x="117" y="1154"/>
                    <a:pt x="472" y="1164"/>
                    <a:pt x="887" y="1164"/>
                  </a:cubicBezTo>
                  <a:cubicBezTo>
                    <a:pt x="1478" y="1164"/>
                    <a:pt x="2191" y="1144"/>
                    <a:pt x="2191" y="1144"/>
                  </a:cubicBezTo>
                  <a:cubicBezTo>
                    <a:pt x="2501" y="1132"/>
                    <a:pt x="2763" y="834"/>
                    <a:pt x="2620" y="536"/>
                  </a:cubicBezTo>
                  <a:cubicBezTo>
                    <a:pt x="2560" y="394"/>
                    <a:pt x="2441" y="298"/>
                    <a:pt x="2298" y="286"/>
                  </a:cubicBezTo>
                  <a:cubicBezTo>
                    <a:pt x="1001" y="84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368946" y="2578612"/>
              <a:ext cx="116593" cy="116591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167" y="0"/>
                  </a:moveTo>
                  <a:lnTo>
                    <a:pt x="1" y="655"/>
                  </a:lnTo>
                  <a:lnTo>
                    <a:pt x="548" y="548"/>
                  </a:lnTo>
                  <a:lnTo>
                    <a:pt x="656" y="131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6A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358460" y="2465576"/>
              <a:ext cx="175777" cy="154270"/>
            </a:xfrm>
            <a:custGeom>
              <a:avLst/>
              <a:gdLst/>
              <a:ahLst/>
              <a:cxnLst/>
              <a:rect l="l" t="t" r="r" b="b"/>
              <a:pathLst>
                <a:path w="989" h="868" extrusionOk="0">
                  <a:moveTo>
                    <a:pt x="490" y="1"/>
                  </a:moveTo>
                  <a:cubicBezTo>
                    <a:pt x="333" y="1"/>
                    <a:pt x="182" y="90"/>
                    <a:pt x="107" y="232"/>
                  </a:cubicBezTo>
                  <a:cubicBezTo>
                    <a:pt x="0" y="446"/>
                    <a:pt x="72" y="696"/>
                    <a:pt x="286" y="815"/>
                  </a:cubicBezTo>
                  <a:cubicBezTo>
                    <a:pt x="347" y="851"/>
                    <a:pt x="414" y="867"/>
                    <a:pt x="481" y="867"/>
                  </a:cubicBezTo>
                  <a:cubicBezTo>
                    <a:pt x="638" y="867"/>
                    <a:pt x="794" y="778"/>
                    <a:pt x="869" y="636"/>
                  </a:cubicBezTo>
                  <a:cubicBezTo>
                    <a:pt x="988" y="422"/>
                    <a:pt x="893" y="160"/>
                    <a:pt x="691" y="53"/>
                  </a:cubicBezTo>
                  <a:cubicBezTo>
                    <a:pt x="626" y="17"/>
                    <a:pt x="558" y="1"/>
                    <a:pt x="490" y="1"/>
                  </a:cubicBezTo>
                  <a:close/>
                </a:path>
              </a:pathLst>
            </a:custGeom>
            <a:solidFill>
              <a:srgbClr val="F6A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379610" y="2411369"/>
              <a:ext cx="48876" cy="103972"/>
            </a:xfrm>
            <a:custGeom>
              <a:avLst/>
              <a:gdLst/>
              <a:ahLst/>
              <a:cxnLst/>
              <a:rect l="l" t="t" r="r" b="b"/>
              <a:pathLst>
                <a:path w="275" h="585" extrusionOk="0">
                  <a:moveTo>
                    <a:pt x="215" y="1"/>
                  </a:moveTo>
                  <a:cubicBezTo>
                    <a:pt x="167" y="1"/>
                    <a:pt x="119" y="13"/>
                    <a:pt x="119" y="60"/>
                  </a:cubicBezTo>
                  <a:lnTo>
                    <a:pt x="0" y="513"/>
                  </a:lnTo>
                  <a:lnTo>
                    <a:pt x="227" y="584"/>
                  </a:lnTo>
                  <a:lnTo>
                    <a:pt x="274" y="72"/>
                  </a:lnTo>
                  <a:cubicBezTo>
                    <a:pt x="274" y="36"/>
                    <a:pt x="238" y="1"/>
                    <a:pt x="215" y="1"/>
                  </a:cubicBezTo>
                  <a:close/>
                </a:path>
              </a:pathLst>
            </a:custGeom>
            <a:solidFill>
              <a:srgbClr val="F6A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271727" y="2633531"/>
              <a:ext cx="241361" cy="413578"/>
            </a:xfrm>
            <a:custGeom>
              <a:avLst/>
              <a:gdLst/>
              <a:ahLst/>
              <a:cxnLst/>
              <a:rect l="l" t="t" r="r" b="b"/>
              <a:pathLst>
                <a:path w="1358" h="2327" extrusionOk="0">
                  <a:moveTo>
                    <a:pt x="381" y="1"/>
                  </a:moveTo>
                  <a:lnTo>
                    <a:pt x="60" y="1739"/>
                  </a:lnTo>
                  <a:cubicBezTo>
                    <a:pt x="0" y="1954"/>
                    <a:pt x="107" y="2180"/>
                    <a:pt x="298" y="2275"/>
                  </a:cubicBezTo>
                  <a:cubicBezTo>
                    <a:pt x="369" y="2311"/>
                    <a:pt x="442" y="2327"/>
                    <a:pt x="513" y="2327"/>
                  </a:cubicBezTo>
                  <a:cubicBezTo>
                    <a:pt x="728" y="2327"/>
                    <a:pt x="923" y="2177"/>
                    <a:pt x="976" y="1954"/>
                  </a:cubicBezTo>
                  <a:lnTo>
                    <a:pt x="1357" y="132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67020" y="3598601"/>
              <a:ext cx="486809" cy="154625"/>
            </a:xfrm>
            <a:custGeom>
              <a:avLst/>
              <a:gdLst/>
              <a:ahLst/>
              <a:cxnLst/>
              <a:rect l="l" t="t" r="r" b="b"/>
              <a:pathLst>
                <a:path w="2739" h="870" extrusionOk="0">
                  <a:moveTo>
                    <a:pt x="60" y="0"/>
                  </a:moveTo>
                  <a:lnTo>
                    <a:pt x="0" y="869"/>
                  </a:lnTo>
                  <a:lnTo>
                    <a:pt x="2739" y="857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5934" y="4855502"/>
              <a:ext cx="148407" cy="169377"/>
            </a:xfrm>
            <a:custGeom>
              <a:avLst/>
              <a:gdLst/>
              <a:ahLst/>
              <a:cxnLst/>
              <a:rect l="l" t="t" r="r" b="b"/>
              <a:pathLst>
                <a:path w="835" h="953" extrusionOk="0">
                  <a:moveTo>
                    <a:pt x="1" y="0"/>
                  </a:moveTo>
                  <a:lnTo>
                    <a:pt x="120" y="953"/>
                  </a:lnTo>
                  <a:lnTo>
                    <a:pt x="834" y="953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6A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000863" y="5005683"/>
              <a:ext cx="321696" cy="127255"/>
            </a:xfrm>
            <a:custGeom>
              <a:avLst/>
              <a:gdLst/>
              <a:ahLst/>
              <a:cxnLst/>
              <a:rect l="l" t="t" r="r" b="b"/>
              <a:pathLst>
                <a:path w="1810" h="716" extrusionOk="0">
                  <a:moveTo>
                    <a:pt x="0" y="1"/>
                  </a:moveTo>
                  <a:lnTo>
                    <a:pt x="0" y="715"/>
                  </a:lnTo>
                  <a:lnTo>
                    <a:pt x="1810" y="715"/>
                  </a:lnTo>
                  <a:cubicBezTo>
                    <a:pt x="1810" y="537"/>
                    <a:pt x="1715" y="394"/>
                    <a:pt x="1572" y="322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084931" y="4962673"/>
              <a:ext cx="91710" cy="51719"/>
            </a:xfrm>
            <a:custGeom>
              <a:avLst/>
              <a:gdLst/>
              <a:ahLst/>
              <a:cxnLst/>
              <a:rect l="l" t="t" r="r" b="b"/>
              <a:pathLst>
                <a:path w="516" h="291" extrusionOk="0">
                  <a:moveTo>
                    <a:pt x="251" y="1"/>
                  </a:moveTo>
                  <a:cubicBezTo>
                    <a:pt x="165" y="1"/>
                    <a:pt x="1" y="34"/>
                    <a:pt x="27" y="290"/>
                  </a:cubicBezTo>
                  <a:lnTo>
                    <a:pt x="515" y="279"/>
                  </a:lnTo>
                  <a:lnTo>
                    <a:pt x="301" y="5"/>
                  </a:lnTo>
                  <a:cubicBezTo>
                    <a:pt x="301" y="5"/>
                    <a:pt x="281" y="1"/>
                    <a:pt x="251" y="1"/>
                  </a:cubicBezTo>
                  <a:close/>
                </a:path>
              </a:pathLst>
            </a:custGeom>
            <a:solidFill>
              <a:srgbClr val="231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93450" y="3668448"/>
              <a:ext cx="366307" cy="1219050"/>
            </a:xfrm>
            <a:custGeom>
              <a:avLst/>
              <a:gdLst/>
              <a:ahLst/>
              <a:cxnLst/>
              <a:rect l="l" t="t" r="r" b="b"/>
              <a:pathLst>
                <a:path w="2061" h="6859" extrusionOk="0">
                  <a:moveTo>
                    <a:pt x="0" y="0"/>
                  </a:moveTo>
                  <a:lnTo>
                    <a:pt x="750" y="6858"/>
                  </a:lnTo>
                  <a:lnTo>
                    <a:pt x="2060" y="6858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28807" y="4855502"/>
              <a:ext cx="148407" cy="169377"/>
            </a:xfrm>
            <a:custGeom>
              <a:avLst/>
              <a:gdLst/>
              <a:ahLst/>
              <a:cxnLst/>
              <a:rect l="l" t="t" r="r" b="b"/>
              <a:pathLst>
                <a:path w="835" h="953" extrusionOk="0">
                  <a:moveTo>
                    <a:pt x="120" y="0"/>
                  </a:moveTo>
                  <a:lnTo>
                    <a:pt x="1" y="953"/>
                  </a:lnTo>
                  <a:lnTo>
                    <a:pt x="692" y="953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F6A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40589" y="5005683"/>
              <a:ext cx="319741" cy="127255"/>
            </a:xfrm>
            <a:custGeom>
              <a:avLst/>
              <a:gdLst/>
              <a:ahLst/>
              <a:cxnLst/>
              <a:rect l="l" t="t" r="r" b="b"/>
              <a:pathLst>
                <a:path w="1799" h="716" extrusionOk="0">
                  <a:moveTo>
                    <a:pt x="893" y="1"/>
                  </a:moveTo>
                  <a:lnTo>
                    <a:pt x="238" y="322"/>
                  </a:lnTo>
                  <a:cubicBezTo>
                    <a:pt x="84" y="394"/>
                    <a:pt x="0" y="537"/>
                    <a:pt x="0" y="715"/>
                  </a:cubicBezTo>
                  <a:lnTo>
                    <a:pt x="1798" y="715"/>
                  </a:lnTo>
                  <a:lnTo>
                    <a:pt x="17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82419" y="4962673"/>
              <a:ext cx="92065" cy="51719"/>
            </a:xfrm>
            <a:custGeom>
              <a:avLst/>
              <a:gdLst/>
              <a:ahLst/>
              <a:cxnLst/>
              <a:rect l="l" t="t" r="r" b="b"/>
              <a:pathLst>
                <a:path w="518" h="291" extrusionOk="0">
                  <a:moveTo>
                    <a:pt x="265" y="1"/>
                  </a:moveTo>
                  <a:cubicBezTo>
                    <a:pt x="235" y="1"/>
                    <a:pt x="214" y="5"/>
                    <a:pt x="214" y="5"/>
                  </a:cubicBezTo>
                  <a:lnTo>
                    <a:pt x="0" y="279"/>
                  </a:lnTo>
                  <a:lnTo>
                    <a:pt x="500" y="290"/>
                  </a:lnTo>
                  <a:cubicBezTo>
                    <a:pt x="518" y="34"/>
                    <a:pt x="351" y="1"/>
                    <a:pt x="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88640" y="3668448"/>
              <a:ext cx="340891" cy="1219050"/>
            </a:xfrm>
            <a:custGeom>
              <a:avLst/>
              <a:gdLst/>
              <a:ahLst/>
              <a:cxnLst/>
              <a:rect l="l" t="t" r="r" b="b"/>
              <a:pathLst>
                <a:path w="1918" h="6859" extrusionOk="0">
                  <a:moveTo>
                    <a:pt x="477" y="0"/>
                  </a:moveTo>
                  <a:lnTo>
                    <a:pt x="1" y="6858"/>
                  </a:lnTo>
                  <a:lnTo>
                    <a:pt x="1310" y="6858"/>
                  </a:lnTo>
                  <a:lnTo>
                    <a:pt x="19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31955" y="2610248"/>
              <a:ext cx="158893" cy="298764"/>
            </a:xfrm>
            <a:custGeom>
              <a:avLst/>
              <a:gdLst/>
              <a:ahLst/>
              <a:cxnLst/>
              <a:rect l="l" t="t" r="r" b="b"/>
              <a:pathLst>
                <a:path w="894" h="1681" extrusionOk="0">
                  <a:moveTo>
                    <a:pt x="1" y="1"/>
                  </a:moveTo>
                  <a:lnTo>
                    <a:pt x="25" y="1263"/>
                  </a:lnTo>
                  <a:cubicBezTo>
                    <a:pt x="25" y="1489"/>
                    <a:pt x="203" y="1668"/>
                    <a:pt x="430" y="1680"/>
                  </a:cubicBezTo>
                  <a:cubicBezTo>
                    <a:pt x="437" y="1680"/>
                    <a:pt x="444" y="1680"/>
                    <a:pt x="451" y="1680"/>
                  </a:cubicBezTo>
                  <a:cubicBezTo>
                    <a:pt x="680" y="1680"/>
                    <a:pt x="870" y="1494"/>
                    <a:pt x="870" y="1263"/>
                  </a:cubicBezTo>
                  <a:lnTo>
                    <a:pt x="894" y="2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A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04584" y="2476951"/>
              <a:ext cx="258245" cy="290233"/>
            </a:xfrm>
            <a:custGeom>
              <a:avLst/>
              <a:gdLst/>
              <a:ahLst/>
              <a:cxnLst/>
              <a:rect l="l" t="t" r="r" b="b"/>
              <a:pathLst>
                <a:path w="1453" h="1633" extrusionOk="0">
                  <a:moveTo>
                    <a:pt x="179" y="1"/>
                  </a:moveTo>
                  <a:cubicBezTo>
                    <a:pt x="84" y="1"/>
                    <a:pt x="0" y="72"/>
                    <a:pt x="0" y="179"/>
                  </a:cubicBezTo>
                  <a:lnTo>
                    <a:pt x="84" y="810"/>
                  </a:lnTo>
                  <a:cubicBezTo>
                    <a:pt x="95" y="1191"/>
                    <a:pt x="334" y="1632"/>
                    <a:pt x="715" y="1632"/>
                  </a:cubicBezTo>
                  <a:lnTo>
                    <a:pt x="750" y="1632"/>
                  </a:lnTo>
                  <a:cubicBezTo>
                    <a:pt x="1131" y="1632"/>
                    <a:pt x="1453" y="1430"/>
                    <a:pt x="1429" y="1061"/>
                  </a:cubicBezTo>
                  <a:lnTo>
                    <a:pt x="1429" y="310"/>
                  </a:lnTo>
                  <a:cubicBezTo>
                    <a:pt x="1429" y="132"/>
                    <a:pt x="1286" y="1"/>
                    <a:pt x="1107" y="1"/>
                  </a:cubicBezTo>
                  <a:close/>
                </a:path>
              </a:pathLst>
            </a:custGeom>
            <a:solidFill>
              <a:srgbClr val="F6A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947899" y="2597629"/>
              <a:ext cx="31814" cy="53141"/>
            </a:xfrm>
            <a:custGeom>
              <a:avLst/>
              <a:gdLst/>
              <a:ahLst/>
              <a:cxnLst/>
              <a:rect l="l" t="t" r="r" b="b"/>
              <a:pathLst>
                <a:path w="179" h="299" extrusionOk="0">
                  <a:moveTo>
                    <a:pt x="48" y="1"/>
                  </a:moveTo>
                  <a:lnTo>
                    <a:pt x="0" y="298"/>
                  </a:lnTo>
                  <a:lnTo>
                    <a:pt x="119" y="298"/>
                  </a:lnTo>
                  <a:cubicBezTo>
                    <a:pt x="167" y="298"/>
                    <a:pt x="179" y="251"/>
                    <a:pt x="167" y="215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6A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88715" y="2728794"/>
              <a:ext cx="31814" cy="29859"/>
            </a:xfrm>
            <a:custGeom>
              <a:avLst/>
              <a:gdLst/>
              <a:ahLst/>
              <a:cxnLst/>
              <a:rect l="l" t="t" r="r" b="b"/>
              <a:pathLst>
                <a:path w="179" h="168" extrusionOk="0">
                  <a:moveTo>
                    <a:pt x="0" y="1"/>
                  </a:moveTo>
                  <a:lnTo>
                    <a:pt x="0" y="167"/>
                  </a:lnTo>
                  <a:cubicBezTo>
                    <a:pt x="83" y="155"/>
                    <a:pt x="179" y="96"/>
                    <a:pt x="179" y="96"/>
                  </a:cubicBezTo>
                  <a:cubicBezTo>
                    <a:pt x="60" y="96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17203" y="2832587"/>
              <a:ext cx="186441" cy="78379"/>
            </a:xfrm>
            <a:custGeom>
              <a:avLst/>
              <a:gdLst/>
              <a:ahLst/>
              <a:cxnLst/>
              <a:rect l="l" t="t" r="r" b="b"/>
              <a:pathLst>
                <a:path w="1049" h="441" extrusionOk="0">
                  <a:moveTo>
                    <a:pt x="941" y="0"/>
                  </a:moveTo>
                  <a:cubicBezTo>
                    <a:pt x="763" y="129"/>
                    <a:pt x="606" y="171"/>
                    <a:pt x="478" y="171"/>
                  </a:cubicBezTo>
                  <a:cubicBezTo>
                    <a:pt x="237" y="171"/>
                    <a:pt x="96" y="24"/>
                    <a:pt x="96" y="24"/>
                  </a:cubicBezTo>
                  <a:lnTo>
                    <a:pt x="1" y="441"/>
                  </a:lnTo>
                  <a:lnTo>
                    <a:pt x="1" y="441"/>
                  </a:lnTo>
                  <a:lnTo>
                    <a:pt x="1048" y="429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006B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17203" y="2832587"/>
              <a:ext cx="186441" cy="78379"/>
            </a:xfrm>
            <a:custGeom>
              <a:avLst/>
              <a:gdLst/>
              <a:ahLst/>
              <a:cxnLst/>
              <a:rect l="l" t="t" r="r" b="b"/>
              <a:pathLst>
                <a:path w="1049" h="441" extrusionOk="0">
                  <a:moveTo>
                    <a:pt x="941" y="0"/>
                  </a:moveTo>
                  <a:cubicBezTo>
                    <a:pt x="763" y="129"/>
                    <a:pt x="606" y="171"/>
                    <a:pt x="478" y="171"/>
                  </a:cubicBezTo>
                  <a:cubicBezTo>
                    <a:pt x="237" y="171"/>
                    <a:pt x="96" y="24"/>
                    <a:pt x="96" y="24"/>
                  </a:cubicBezTo>
                  <a:lnTo>
                    <a:pt x="1" y="441"/>
                  </a:lnTo>
                  <a:lnTo>
                    <a:pt x="1" y="441"/>
                  </a:lnTo>
                  <a:lnTo>
                    <a:pt x="1048" y="429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26205" y="2343832"/>
              <a:ext cx="378926" cy="395805"/>
            </a:xfrm>
            <a:custGeom>
              <a:avLst/>
              <a:gdLst/>
              <a:ahLst/>
              <a:cxnLst/>
              <a:rect l="l" t="t" r="r" b="b"/>
              <a:pathLst>
                <a:path w="2132" h="2227" extrusionOk="0">
                  <a:moveTo>
                    <a:pt x="1681" y="0"/>
                  </a:moveTo>
                  <a:cubicBezTo>
                    <a:pt x="1451" y="0"/>
                    <a:pt x="1256" y="164"/>
                    <a:pt x="1215" y="381"/>
                  </a:cubicBezTo>
                  <a:cubicBezTo>
                    <a:pt x="1144" y="326"/>
                    <a:pt x="1068" y="304"/>
                    <a:pt x="995" y="304"/>
                  </a:cubicBezTo>
                  <a:cubicBezTo>
                    <a:pt x="797" y="304"/>
                    <a:pt x="620" y="468"/>
                    <a:pt x="620" y="607"/>
                  </a:cubicBezTo>
                  <a:cubicBezTo>
                    <a:pt x="1" y="619"/>
                    <a:pt x="48" y="1202"/>
                    <a:pt x="120" y="1429"/>
                  </a:cubicBezTo>
                  <a:cubicBezTo>
                    <a:pt x="144" y="1548"/>
                    <a:pt x="465" y="1905"/>
                    <a:pt x="536" y="1988"/>
                  </a:cubicBezTo>
                  <a:lnTo>
                    <a:pt x="536" y="2060"/>
                  </a:lnTo>
                  <a:cubicBezTo>
                    <a:pt x="536" y="2155"/>
                    <a:pt x="608" y="2226"/>
                    <a:pt x="703" y="2226"/>
                  </a:cubicBezTo>
                  <a:lnTo>
                    <a:pt x="1191" y="2226"/>
                  </a:lnTo>
                  <a:cubicBezTo>
                    <a:pt x="1275" y="2226"/>
                    <a:pt x="1334" y="2155"/>
                    <a:pt x="1334" y="2060"/>
                  </a:cubicBezTo>
                  <a:lnTo>
                    <a:pt x="1334" y="1452"/>
                  </a:lnTo>
                  <a:lnTo>
                    <a:pt x="1382" y="1524"/>
                  </a:lnTo>
                  <a:cubicBezTo>
                    <a:pt x="1394" y="1512"/>
                    <a:pt x="1537" y="1381"/>
                    <a:pt x="1513" y="1143"/>
                  </a:cubicBezTo>
                  <a:cubicBezTo>
                    <a:pt x="1691" y="1083"/>
                    <a:pt x="1929" y="964"/>
                    <a:pt x="2049" y="726"/>
                  </a:cubicBezTo>
                  <a:cubicBezTo>
                    <a:pt x="2108" y="631"/>
                    <a:pt x="2132" y="476"/>
                    <a:pt x="2132" y="476"/>
                  </a:cubicBezTo>
                  <a:cubicBezTo>
                    <a:pt x="2132" y="428"/>
                    <a:pt x="2132" y="369"/>
                    <a:pt x="2108" y="321"/>
                  </a:cubicBezTo>
                  <a:cubicBezTo>
                    <a:pt x="2072" y="155"/>
                    <a:pt x="1929" y="35"/>
                    <a:pt x="1787" y="12"/>
                  </a:cubicBezTo>
                  <a:cubicBezTo>
                    <a:pt x="1751" y="4"/>
                    <a:pt x="1715" y="0"/>
                    <a:pt x="16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818866" y="2582878"/>
              <a:ext cx="70027" cy="80512"/>
            </a:xfrm>
            <a:custGeom>
              <a:avLst/>
              <a:gdLst/>
              <a:ahLst/>
              <a:cxnLst/>
              <a:rect l="l" t="t" r="r" b="b"/>
              <a:pathLst>
                <a:path w="394" h="453" extrusionOk="0">
                  <a:moveTo>
                    <a:pt x="191" y="0"/>
                  </a:moveTo>
                  <a:cubicBezTo>
                    <a:pt x="83" y="0"/>
                    <a:pt x="0" y="107"/>
                    <a:pt x="0" y="226"/>
                  </a:cubicBezTo>
                  <a:cubicBezTo>
                    <a:pt x="0" y="345"/>
                    <a:pt x="95" y="453"/>
                    <a:pt x="191" y="453"/>
                  </a:cubicBezTo>
                  <a:cubicBezTo>
                    <a:pt x="298" y="453"/>
                    <a:pt x="393" y="345"/>
                    <a:pt x="393" y="226"/>
                  </a:cubicBezTo>
                  <a:cubicBezTo>
                    <a:pt x="393" y="107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F6A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2"/>
          <p:cNvSpPr txBox="1">
            <a:spLocks noGrp="1"/>
          </p:cNvSpPr>
          <p:nvPr>
            <p:ph type="ctrTitle"/>
          </p:nvPr>
        </p:nvSpPr>
        <p:spPr>
          <a:xfrm>
            <a:off x="1898400" y="1665150"/>
            <a:ext cx="5347200" cy="141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>
                <a:latin typeface="Questrial"/>
                <a:ea typeface="Questrial"/>
                <a:cs typeface="Questrial"/>
                <a:sym typeface="Quest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4" name="Google Shape;114;p2"/>
          <p:cNvSpPr txBox="1">
            <a:spLocks noGrp="1"/>
          </p:cNvSpPr>
          <p:nvPr>
            <p:ph type="subTitle" idx="1"/>
          </p:nvPr>
        </p:nvSpPr>
        <p:spPr>
          <a:xfrm>
            <a:off x="1898400" y="3287139"/>
            <a:ext cx="4293600" cy="30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1"/>
          <p:cNvSpPr/>
          <p:nvPr/>
        </p:nvSpPr>
        <p:spPr>
          <a:xfrm>
            <a:off x="712300" y="843175"/>
            <a:ext cx="7718400" cy="4070100"/>
          </a:xfrm>
          <a:prstGeom prst="roundRect">
            <a:avLst>
              <a:gd name="adj" fmla="val 5291"/>
            </a:avLst>
          </a:prstGeom>
          <a:noFill/>
          <a:ln w="9525" cap="flat" cmpd="sng">
            <a:solidFill>
              <a:srgbClr val="D590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1"/>
          <p:cNvSpPr/>
          <p:nvPr/>
        </p:nvSpPr>
        <p:spPr>
          <a:xfrm>
            <a:off x="864700" y="690775"/>
            <a:ext cx="7718400" cy="4070100"/>
          </a:xfrm>
          <a:prstGeom prst="roundRect">
            <a:avLst>
              <a:gd name="adj" fmla="val 529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1"/>
          <p:cNvSpPr/>
          <p:nvPr/>
        </p:nvSpPr>
        <p:spPr>
          <a:xfrm>
            <a:off x="1086837" y="794055"/>
            <a:ext cx="138723" cy="138800"/>
          </a:xfrm>
          <a:custGeom>
            <a:avLst/>
            <a:gdLst/>
            <a:ahLst/>
            <a:cxnLst/>
            <a:rect l="l" t="t" r="r" b="b"/>
            <a:pathLst>
              <a:path w="1805" h="1806" extrusionOk="0">
                <a:moveTo>
                  <a:pt x="903" y="1"/>
                </a:moveTo>
                <a:cubicBezTo>
                  <a:pt x="401" y="1"/>
                  <a:pt x="0" y="402"/>
                  <a:pt x="0" y="903"/>
                </a:cubicBezTo>
                <a:cubicBezTo>
                  <a:pt x="0" y="1404"/>
                  <a:pt x="401" y="1805"/>
                  <a:pt x="903" y="1805"/>
                </a:cubicBezTo>
                <a:cubicBezTo>
                  <a:pt x="1404" y="1805"/>
                  <a:pt x="1805" y="1404"/>
                  <a:pt x="1805" y="903"/>
                </a:cubicBezTo>
                <a:cubicBezTo>
                  <a:pt x="1805" y="402"/>
                  <a:pt x="1404" y="1"/>
                  <a:pt x="9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1"/>
          <p:cNvSpPr/>
          <p:nvPr/>
        </p:nvSpPr>
        <p:spPr>
          <a:xfrm>
            <a:off x="1316020" y="794055"/>
            <a:ext cx="138800" cy="138800"/>
          </a:xfrm>
          <a:custGeom>
            <a:avLst/>
            <a:gdLst/>
            <a:ahLst/>
            <a:cxnLst/>
            <a:rect l="l" t="t" r="r" b="b"/>
            <a:pathLst>
              <a:path w="1806" h="1806" extrusionOk="0">
                <a:moveTo>
                  <a:pt x="903" y="1"/>
                </a:moveTo>
                <a:cubicBezTo>
                  <a:pt x="402" y="1"/>
                  <a:pt x="1" y="402"/>
                  <a:pt x="1" y="903"/>
                </a:cubicBezTo>
                <a:cubicBezTo>
                  <a:pt x="1" y="1404"/>
                  <a:pt x="402" y="1805"/>
                  <a:pt x="903" y="1805"/>
                </a:cubicBezTo>
                <a:cubicBezTo>
                  <a:pt x="1404" y="1805"/>
                  <a:pt x="1805" y="1404"/>
                  <a:pt x="1805" y="903"/>
                </a:cubicBezTo>
                <a:cubicBezTo>
                  <a:pt x="1805" y="402"/>
                  <a:pt x="1404" y="1"/>
                  <a:pt x="90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1"/>
          <p:cNvSpPr/>
          <p:nvPr/>
        </p:nvSpPr>
        <p:spPr>
          <a:xfrm>
            <a:off x="1545281" y="794055"/>
            <a:ext cx="138723" cy="138800"/>
          </a:xfrm>
          <a:custGeom>
            <a:avLst/>
            <a:gdLst/>
            <a:ahLst/>
            <a:cxnLst/>
            <a:rect l="l" t="t" r="r" b="b"/>
            <a:pathLst>
              <a:path w="1805" h="1806" fill="none" extrusionOk="0">
                <a:moveTo>
                  <a:pt x="1805" y="903"/>
                </a:moveTo>
                <a:cubicBezTo>
                  <a:pt x="1805" y="1404"/>
                  <a:pt x="1404" y="1805"/>
                  <a:pt x="902" y="1805"/>
                </a:cubicBezTo>
                <a:cubicBezTo>
                  <a:pt x="401" y="1805"/>
                  <a:pt x="0" y="1404"/>
                  <a:pt x="0" y="903"/>
                </a:cubicBezTo>
                <a:cubicBezTo>
                  <a:pt x="0" y="402"/>
                  <a:pt x="401" y="1"/>
                  <a:pt x="902" y="1"/>
                </a:cubicBezTo>
                <a:cubicBezTo>
                  <a:pt x="1404" y="1"/>
                  <a:pt x="1805" y="402"/>
                  <a:pt x="1805" y="903"/>
                </a:cubicBezTo>
                <a:close/>
              </a:path>
            </a:pathLst>
          </a:custGeom>
          <a:noFill/>
          <a:ln w="9525" cap="flat" cmpd="sng">
            <a:solidFill>
              <a:srgbClr val="D59090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59" name="Google Shape;459;p21"/>
          <p:cNvCxnSpPr/>
          <p:nvPr/>
        </p:nvCxnSpPr>
        <p:spPr>
          <a:xfrm>
            <a:off x="864700" y="1022075"/>
            <a:ext cx="771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0" name="Google Shape;460;p21"/>
          <p:cNvSpPr txBox="1">
            <a:spLocks noGrp="1"/>
          </p:cNvSpPr>
          <p:nvPr>
            <p:ph type="title"/>
          </p:nvPr>
        </p:nvSpPr>
        <p:spPr>
          <a:xfrm>
            <a:off x="1783413" y="1664425"/>
            <a:ext cx="4345500" cy="131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5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61" name="Google Shape;461;p21"/>
          <p:cNvSpPr txBox="1">
            <a:spLocks noGrp="1"/>
          </p:cNvSpPr>
          <p:nvPr>
            <p:ph type="subTitle" idx="1"/>
          </p:nvPr>
        </p:nvSpPr>
        <p:spPr>
          <a:xfrm>
            <a:off x="1987088" y="3178550"/>
            <a:ext cx="4141800" cy="28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2" name="Google Shape;462;p21"/>
          <p:cNvSpPr txBox="1">
            <a:spLocks noGrp="1"/>
          </p:cNvSpPr>
          <p:nvPr>
            <p:ph type="title" idx="2" hasCustomPrompt="1"/>
          </p:nvPr>
        </p:nvSpPr>
        <p:spPr>
          <a:xfrm>
            <a:off x="6563700" y="1844250"/>
            <a:ext cx="743100" cy="62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6_1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p23"/>
          <p:cNvGrpSpPr/>
          <p:nvPr/>
        </p:nvGrpSpPr>
        <p:grpSpPr>
          <a:xfrm>
            <a:off x="8132436" y="3425958"/>
            <a:ext cx="596701" cy="598667"/>
            <a:chOff x="1492272" y="1549837"/>
            <a:chExt cx="975001" cy="978213"/>
          </a:xfrm>
        </p:grpSpPr>
        <p:sp>
          <p:nvSpPr>
            <p:cNvPr id="502" name="Google Shape;502;p23"/>
            <p:cNvSpPr/>
            <p:nvPr/>
          </p:nvSpPr>
          <p:spPr>
            <a:xfrm>
              <a:off x="1610340" y="1676149"/>
              <a:ext cx="727129" cy="728806"/>
            </a:xfrm>
            <a:custGeom>
              <a:avLst/>
              <a:gdLst/>
              <a:ahLst/>
              <a:cxnLst/>
              <a:rect l="l" t="t" r="r" b="b"/>
              <a:pathLst>
                <a:path w="5204" h="5216" extrusionOk="0">
                  <a:moveTo>
                    <a:pt x="2608" y="1346"/>
                  </a:moveTo>
                  <a:cubicBezTo>
                    <a:pt x="3287" y="1346"/>
                    <a:pt x="3858" y="1906"/>
                    <a:pt x="3858" y="2597"/>
                  </a:cubicBezTo>
                  <a:cubicBezTo>
                    <a:pt x="3858" y="3275"/>
                    <a:pt x="3298" y="3847"/>
                    <a:pt x="2608" y="3847"/>
                  </a:cubicBezTo>
                  <a:cubicBezTo>
                    <a:pt x="1917" y="3847"/>
                    <a:pt x="1358" y="3299"/>
                    <a:pt x="1358" y="2597"/>
                  </a:cubicBezTo>
                  <a:cubicBezTo>
                    <a:pt x="1358" y="1906"/>
                    <a:pt x="1905" y="1346"/>
                    <a:pt x="2608" y="1346"/>
                  </a:cubicBezTo>
                  <a:close/>
                  <a:moveTo>
                    <a:pt x="2608" y="1"/>
                  </a:moveTo>
                  <a:cubicBezTo>
                    <a:pt x="1179" y="1"/>
                    <a:pt x="0" y="1168"/>
                    <a:pt x="0" y="2608"/>
                  </a:cubicBezTo>
                  <a:cubicBezTo>
                    <a:pt x="0" y="4037"/>
                    <a:pt x="1155" y="5216"/>
                    <a:pt x="2608" y="5216"/>
                  </a:cubicBezTo>
                  <a:cubicBezTo>
                    <a:pt x="4037" y="5216"/>
                    <a:pt x="5203" y="4037"/>
                    <a:pt x="5203" y="2608"/>
                  </a:cubicBezTo>
                  <a:cubicBezTo>
                    <a:pt x="5203" y="1180"/>
                    <a:pt x="4049" y="1"/>
                    <a:pt x="26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1879869" y="1549837"/>
              <a:ext cx="203020" cy="217971"/>
            </a:xfrm>
            <a:custGeom>
              <a:avLst/>
              <a:gdLst/>
              <a:ahLst/>
              <a:cxnLst/>
              <a:rect l="l" t="t" r="r" b="b"/>
              <a:pathLst>
                <a:path w="1453" h="1560" extrusionOk="0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lnTo>
                    <a:pt x="0" y="1560"/>
                  </a:lnTo>
                  <a:lnTo>
                    <a:pt x="1453" y="1560"/>
                  </a:lnTo>
                  <a:lnTo>
                    <a:pt x="1453" y="191"/>
                  </a:lnTo>
                  <a:cubicBezTo>
                    <a:pt x="1453" y="95"/>
                    <a:pt x="1358" y="0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1878192" y="2308403"/>
              <a:ext cx="201344" cy="219648"/>
            </a:xfrm>
            <a:custGeom>
              <a:avLst/>
              <a:gdLst/>
              <a:ahLst/>
              <a:cxnLst/>
              <a:rect l="l" t="t" r="r" b="b"/>
              <a:pathLst>
                <a:path w="1441" h="1572" extrusionOk="0">
                  <a:moveTo>
                    <a:pt x="0" y="0"/>
                  </a:moveTo>
                  <a:lnTo>
                    <a:pt x="0" y="1370"/>
                  </a:lnTo>
                  <a:cubicBezTo>
                    <a:pt x="0" y="1477"/>
                    <a:pt x="96" y="1572"/>
                    <a:pt x="191" y="1572"/>
                  </a:cubicBezTo>
                  <a:lnTo>
                    <a:pt x="1250" y="1572"/>
                  </a:lnTo>
                  <a:cubicBezTo>
                    <a:pt x="1358" y="1572"/>
                    <a:pt x="1441" y="1477"/>
                    <a:pt x="1429" y="1370"/>
                  </a:cubicBezTo>
                  <a:lnTo>
                    <a:pt x="1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1492272" y="1937434"/>
              <a:ext cx="217971" cy="201344"/>
            </a:xfrm>
            <a:custGeom>
              <a:avLst/>
              <a:gdLst/>
              <a:ahLst/>
              <a:cxnLst/>
              <a:rect l="l" t="t" r="r" b="b"/>
              <a:pathLst>
                <a:path w="1560" h="1441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0" y="1250"/>
                  </a:lnTo>
                  <a:cubicBezTo>
                    <a:pt x="0" y="1346"/>
                    <a:pt x="83" y="1441"/>
                    <a:pt x="191" y="1441"/>
                  </a:cubicBezTo>
                  <a:lnTo>
                    <a:pt x="1560" y="1441"/>
                  </a:lnTo>
                  <a:lnTo>
                    <a:pt x="1560" y="12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2249162" y="1940508"/>
              <a:ext cx="218111" cy="199946"/>
            </a:xfrm>
            <a:custGeom>
              <a:avLst/>
              <a:gdLst/>
              <a:ahLst/>
              <a:cxnLst/>
              <a:rect l="l" t="t" r="r" b="b"/>
              <a:pathLst>
                <a:path w="1561" h="1431" extrusionOk="0">
                  <a:moveTo>
                    <a:pt x="1388" y="1"/>
                  </a:moveTo>
                  <a:cubicBezTo>
                    <a:pt x="1382" y="1"/>
                    <a:pt x="1376" y="1"/>
                    <a:pt x="1370" y="2"/>
                  </a:cubicBezTo>
                  <a:lnTo>
                    <a:pt x="0" y="2"/>
                  </a:lnTo>
                  <a:lnTo>
                    <a:pt x="0" y="1431"/>
                  </a:lnTo>
                  <a:lnTo>
                    <a:pt x="1370" y="1431"/>
                  </a:lnTo>
                  <a:cubicBezTo>
                    <a:pt x="1465" y="1431"/>
                    <a:pt x="1560" y="1347"/>
                    <a:pt x="1560" y="1240"/>
                  </a:cubicBezTo>
                  <a:lnTo>
                    <a:pt x="1560" y="181"/>
                  </a:lnTo>
                  <a:cubicBezTo>
                    <a:pt x="1560" y="80"/>
                    <a:pt x="1477" y="1"/>
                    <a:pt x="1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3"/>
            <p:cNvSpPr/>
            <p:nvPr/>
          </p:nvSpPr>
          <p:spPr>
            <a:xfrm>
              <a:off x="1572055" y="1633812"/>
              <a:ext cx="287973" cy="283781"/>
            </a:xfrm>
            <a:custGeom>
              <a:avLst/>
              <a:gdLst/>
              <a:ahLst/>
              <a:cxnLst/>
              <a:rect l="l" t="t" r="r" b="b"/>
              <a:pathLst>
                <a:path w="2061" h="2031" extrusionOk="0">
                  <a:moveTo>
                    <a:pt x="955" y="0"/>
                  </a:moveTo>
                  <a:cubicBezTo>
                    <a:pt x="905" y="0"/>
                    <a:pt x="858" y="18"/>
                    <a:pt x="822" y="54"/>
                  </a:cubicBezTo>
                  <a:lnTo>
                    <a:pt x="72" y="804"/>
                  </a:lnTo>
                  <a:cubicBezTo>
                    <a:pt x="1" y="875"/>
                    <a:pt x="1" y="995"/>
                    <a:pt x="72" y="1066"/>
                  </a:cubicBezTo>
                  <a:lnTo>
                    <a:pt x="1048" y="2030"/>
                  </a:lnTo>
                  <a:lnTo>
                    <a:pt x="2060" y="1018"/>
                  </a:lnTo>
                  <a:lnTo>
                    <a:pt x="1096" y="54"/>
                  </a:lnTo>
                  <a:cubicBezTo>
                    <a:pt x="1054" y="18"/>
                    <a:pt x="1004" y="0"/>
                    <a:pt x="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3"/>
            <p:cNvSpPr/>
            <p:nvPr/>
          </p:nvSpPr>
          <p:spPr>
            <a:xfrm>
              <a:off x="2099377" y="2158618"/>
              <a:ext cx="286297" cy="285458"/>
            </a:xfrm>
            <a:custGeom>
              <a:avLst/>
              <a:gdLst/>
              <a:ahLst/>
              <a:cxnLst/>
              <a:rect l="l" t="t" r="r" b="b"/>
              <a:pathLst>
                <a:path w="2049" h="2043" extrusionOk="0">
                  <a:moveTo>
                    <a:pt x="1013" y="1"/>
                  </a:moveTo>
                  <a:lnTo>
                    <a:pt x="1" y="1013"/>
                  </a:lnTo>
                  <a:lnTo>
                    <a:pt x="965" y="1989"/>
                  </a:lnTo>
                  <a:cubicBezTo>
                    <a:pt x="1001" y="2025"/>
                    <a:pt x="1049" y="2043"/>
                    <a:pt x="1096" y="2043"/>
                  </a:cubicBezTo>
                  <a:cubicBezTo>
                    <a:pt x="1144" y="2043"/>
                    <a:pt x="1191" y="2025"/>
                    <a:pt x="1227" y="1989"/>
                  </a:cubicBezTo>
                  <a:lnTo>
                    <a:pt x="1977" y="1239"/>
                  </a:lnTo>
                  <a:cubicBezTo>
                    <a:pt x="2049" y="1168"/>
                    <a:pt x="2049" y="1049"/>
                    <a:pt x="1977" y="977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2099377" y="1633812"/>
              <a:ext cx="286297" cy="283781"/>
            </a:xfrm>
            <a:custGeom>
              <a:avLst/>
              <a:gdLst/>
              <a:ahLst/>
              <a:cxnLst/>
              <a:rect l="l" t="t" r="r" b="b"/>
              <a:pathLst>
                <a:path w="2049" h="2031" extrusionOk="0">
                  <a:moveTo>
                    <a:pt x="1096" y="0"/>
                  </a:moveTo>
                  <a:cubicBezTo>
                    <a:pt x="1049" y="0"/>
                    <a:pt x="1001" y="18"/>
                    <a:pt x="965" y="54"/>
                  </a:cubicBezTo>
                  <a:lnTo>
                    <a:pt x="1" y="1018"/>
                  </a:lnTo>
                  <a:lnTo>
                    <a:pt x="1013" y="2030"/>
                  </a:lnTo>
                  <a:lnTo>
                    <a:pt x="1977" y="1066"/>
                  </a:lnTo>
                  <a:cubicBezTo>
                    <a:pt x="2049" y="995"/>
                    <a:pt x="2049" y="875"/>
                    <a:pt x="1977" y="804"/>
                  </a:cubicBezTo>
                  <a:lnTo>
                    <a:pt x="1227" y="54"/>
                  </a:lnTo>
                  <a:cubicBezTo>
                    <a:pt x="1191" y="18"/>
                    <a:pt x="1144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1570378" y="2158618"/>
              <a:ext cx="287973" cy="285458"/>
            </a:xfrm>
            <a:custGeom>
              <a:avLst/>
              <a:gdLst/>
              <a:ahLst/>
              <a:cxnLst/>
              <a:rect l="l" t="t" r="r" b="b"/>
              <a:pathLst>
                <a:path w="2061" h="2043" extrusionOk="0">
                  <a:moveTo>
                    <a:pt x="1048" y="1"/>
                  </a:moveTo>
                  <a:lnTo>
                    <a:pt x="72" y="977"/>
                  </a:lnTo>
                  <a:cubicBezTo>
                    <a:pt x="1" y="1049"/>
                    <a:pt x="1" y="1168"/>
                    <a:pt x="72" y="1239"/>
                  </a:cubicBezTo>
                  <a:lnTo>
                    <a:pt x="822" y="1989"/>
                  </a:lnTo>
                  <a:cubicBezTo>
                    <a:pt x="864" y="2025"/>
                    <a:pt x="914" y="2043"/>
                    <a:pt x="962" y="2043"/>
                  </a:cubicBezTo>
                  <a:cubicBezTo>
                    <a:pt x="1010" y="2043"/>
                    <a:pt x="1054" y="2025"/>
                    <a:pt x="1084" y="1989"/>
                  </a:cubicBezTo>
                  <a:lnTo>
                    <a:pt x="2060" y="1013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23"/>
          <p:cNvGrpSpPr/>
          <p:nvPr/>
        </p:nvGrpSpPr>
        <p:grpSpPr>
          <a:xfrm>
            <a:off x="265736" y="1506458"/>
            <a:ext cx="596701" cy="598667"/>
            <a:chOff x="1492272" y="1549837"/>
            <a:chExt cx="975001" cy="978213"/>
          </a:xfrm>
        </p:grpSpPr>
        <p:sp>
          <p:nvSpPr>
            <p:cNvPr id="512" name="Google Shape;512;p23"/>
            <p:cNvSpPr/>
            <p:nvPr/>
          </p:nvSpPr>
          <p:spPr>
            <a:xfrm>
              <a:off x="1610340" y="1676149"/>
              <a:ext cx="727129" cy="728806"/>
            </a:xfrm>
            <a:custGeom>
              <a:avLst/>
              <a:gdLst/>
              <a:ahLst/>
              <a:cxnLst/>
              <a:rect l="l" t="t" r="r" b="b"/>
              <a:pathLst>
                <a:path w="5204" h="5216" extrusionOk="0">
                  <a:moveTo>
                    <a:pt x="2608" y="1346"/>
                  </a:moveTo>
                  <a:cubicBezTo>
                    <a:pt x="3287" y="1346"/>
                    <a:pt x="3858" y="1906"/>
                    <a:pt x="3858" y="2597"/>
                  </a:cubicBezTo>
                  <a:cubicBezTo>
                    <a:pt x="3858" y="3275"/>
                    <a:pt x="3298" y="3847"/>
                    <a:pt x="2608" y="3847"/>
                  </a:cubicBezTo>
                  <a:cubicBezTo>
                    <a:pt x="1917" y="3847"/>
                    <a:pt x="1358" y="3299"/>
                    <a:pt x="1358" y="2597"/>
                  </a:cubicBezTo>
                  <a:cubicBezTo>
                    <a:pt x="1358" y="1906"/>
                    <a:pt x="1905" y="1346"/>
                    <a:pt x="2608" y="1346"/>
                  </a:cubicBezTo>
                  <a:close/>
                  <a:moveTo>
                    <a:pt x="2608" y="1"/>
                  </a:moveTo>
                  <a:cubicBezTo>
                    <a:pt x="1179" y="1"/>
                    <a:pt x="0" y="1168"/>
                    <a:pt x="0" y="2608"/>
                  </a:cubicBezTo>
                  <a:cubicBezTo>
                    <a:pt x="0" y="4037"/>
                    <a:pt x="1155" y="5216"/>
                    <a:pt x="2608" y="5216"/>
                  </a:cubicBezTo>
                  <a:cubicBezTo>
                    <a:pt x="4037" y="5216"/>
                    <a:pt x="5203" y="4037"/>
                    <a:pt x="5203" y="2608"/>
                  </a:cubicBezTo>
                  <a:cubicBezTo>
                    <a:pt x="5203" y="1180"/>
                    <a:pt x="4049" y="1"/>
                    <a:pt x="26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1879869" y="1549837"/>
              <a:ext cx="203020" cy="217971"/>
            </a:xfrm>
            <a:custGeom>
              <a:avLst/>
              <a:gdLst/>
              <a:ahLst/>
              <a:cxnLst/>
              <a:rect l="l" t="t" r="r" b="b"/>
              <a:pathLst>
                <a:path w="1453" h="1560" extrusionOk="0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lnTo>
                    <a:pt x="0" y="1560"/>
                  </a:lnTo>
                  <a:lnTo>
                    <a:pt x="1453" y="1560"/>
                  </a:lnTo>
                  <a:lnTo>
                    <a:pt x="1453" y="191"/>
                  </a:lnTo>
                  <a:cubicBezTo>
                    <a:pt x="1453" y="95"/>
                    <a:pt x="1358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1878192" y="2308403"/>
              <a:ext cx="201344" cy="219648"/>
            </a:xfrm>
            <a:custGeom>
              <a:avLst/>
              <a:gdLst/>
              <a:ahLst/>
              <a:cxnLst/>
              <a:rect l="l" t="t" r="r" b="b"/>
              <a:pathLst>
                <a:path w="1441" h="1572" extrusionOk="0">
                  <a:moveTo>
                    <a:pt x="0" y="0"/>
                  </a:moveTo>
                  <a:lnTo>
                    <a:pt x="0" y="1370"/>
                  </a:lnTo>
                  <a:cubicBezTo>
                    <a:pt x="0" y="1477"/>
                    <a:pt x="96" y="1572"/>
                    <a:pt x="191" y="1572"/>
                  </a:cubicBezTo>
                  <a:lnTo>
                    <a:pt x="1250" y="1572"/>
                  </a:lnTo>
                  <a:cubicBezTo>
                    <a:pt x="1358" y="1572"/>
                    <a:pt x="1441" y="1477"/>
                    <a:pt x="1429" y="1370"/>
                  </a:cubicBezTo>
                  <a:lnTo>
                    <a:pt x="14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1492272" y="1937434"/>
              <a:ext cx="217971" cy="201344"/>
            </a:xfrm>
            <a:custGeom>
              <a:avLst/>
              <a:gdLst/>
              <a:ahLst/>
              <a:cxnLst/>
              <a:rect l="l" t="t" r="r" b="b"/>
              <a:pathLst>
                <a:path w="1560" h="1441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0" y="1250"/>
                  </a:lnTo>
                  <a:cubicBezTo>
                    <a:pt x="0" y="1346"/>
                    <a:pt x="83" y="1441"/>
                    <a:pt x="191" y="1441"/>
                  </a:cubicBezTo>
                  <a:lnTo>
                    <a:pt x="1560" y="1441"/>
                  </a:lnTo>
                  <a:lnTo>
                    <a:pt x="1560" y="12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2249162" y="1940508"/>
              <a:ext cx="218111" cy="199946"/>
            </a:xfrm>
            <a:custGeom>
              <a:avLst/>
              <a:gdLst/>
              <a:ahLst/>
              <a:cxnLst/>
              <a:rect l="l" t="t" r="r" b="b"/>
              <a:pathLst>
                <a:path w="1561" h="1431" extrusionOk="0">
                  <a:moveTo>
                    <a:pt x="1388" y="1"/>
                  </a:moveTo>
                  <a:cubicBezTo>
                    <a:pt x="1382" y="1"/>
                    <a:pt x="1376" y="1"/>
                    <a:pt x="1370" y="2"/>
                  </a:cubicBezTo>
                  <a:lnTo>
                    <a:pt x="0" y="2"/>
                  </a:lnTo>
                  <a:lnTo>
                    <a:pt x="0" y="1431"/>
                  </a:lnTo>
                  <a:lnTo>
                    <a:pt x="1370" y="1431"/>
                  </a:lnTo>
                  <a:cubicBezTo>
                    <a:pt x="1465" y="1431"/>
                    <a:pt x="1560" y="1347"/>
                    <a:pt x="1560" y="1240"/>
                  </a:cubicBezTo>
                  <a:lnTo>
                    <a:pt x="1560" y="181"/>
                  </a:lnTo>
                  <a:cubicBezTo>
                    <a:pt x="1560" y="80"/>
                    <a:pt x="1477" y="1"/>
                    <a:pt x="1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1572055" y="1633812"/>
              <a:ext cx="287973" cy="283781"/>
            </a:xfrm>
            <a:custGeom>
              <a:avLst/>
              <a:gdLst/>
              <a:ahLst/>
              <a:cxnLst/>
              <a:rect l="l" t="t" r="r" b="b"/>
              <a:pathLst>
                <a:path w="2061" h="2031" extrusionOk="0">
                  <a:moveTo>
                    <a:pt x="955" y="0"/>
                  </a:moveTo>
                  <a:cubicBezTo>
                    <a:pt x="905" y="0"/>
                    <a:pt x="858" y="18"/>
                    <a:pt x="822" y="54"/>
                  </a:cubicBezTo>
                  <a:lnTo>
                    <a:pt x="72" y="804"/>
                  </a:lnTo>
                  <a:cubicBezTo>
                    <a:pt x="1" y="875"/>
                    <a:pt x="1" y="995"/>
                    <a:pt x="72" y="1066"/>
                  </a:cubicBezTo>
                  <a:lnTo>
                    <a:pt x="1048" y="2030"/>
                  </a:lnTo>
                  <a:lnTo>
                    <a:pt x="2060" y="1018"/>
                  </a:lnTo>
                  <a:lnTo>
                    <a:pt x="1096" y="54"/>
                  </a:lnTo>
                  <a:cubicBezTo>
                    <a:pt x="1054" y="18"/>
                    <a:pt x="1004" y="0"/>
                    <a:pt x="9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2099377" y="2158618"/>
              <a:ext cx="286297" cy="285458"/>
            </a:xfrm>
            <a:custGeom>
              <a:avLst/>
              <a:gdLst/>
              <a:ahLst/>
              <a:cxnLst/>
              <a:rect l="l" t="t" r="r" b="b"/>
              <a:pathLst>
                <a:path w="2049" h="2043" extrusionOk="0">
                  <a:moveTo>
                    <a:pt x="1013" y="1"/>
                  </a:moveTo>
                  <a:lnTo>
                    <a:pt x="1" y="1013"/>
                  </a:lnTo>
                  <a:lnTo>
                    <a:pt x="965" y="1989"/>
                  </a:lnTo>
                  <a:cubicBezTo>
                    <a:pt x="1001" y="2025"/>
                    <a:pt x="1049" y="2043"/>
                    <a:pt x="1096" y="2043"/>
                  </a:cubicBezTo>
                  <a:cubicBezTo>
                    <a:pt x="1144" y="2043"/>
                    <a:pt x="1191" y="2025"/>
                    <a:pt x="1227" y="1989"/>
                  </a:cubicBezTo>
                  <a:lnTo>
                    <a:pt x="1977" y="1239"/>
                  </a:lnTo>
                  <a:cubicBezTo>
                    <a:pt x="2049" y="1168"/>
                    <a:pt x="2049" y="1049"/>
                    <a:pt x="1977" y="977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2099377" y="1633812"/>
              <a:ext cx="286297" cy="283781"/>
            </a:xfrm>
            <a:custGeom>
              <a:avLst/>
              <a:gdLst/>
              <a:ahLst/>
              <a:cxnLst/>
              <a:rect l="l" t="t" r="r" b="b"/>
              <a:pathLst>
                <a:path w="2049" h="2031" extrusionOk="0">
                  <a:moveTo>
                    <a:pt x="1096" y="0"/>
                  </a:moveTo>
                  <a:cubicBezTo>
                    <a:pt x="1049" y="0"/>
                    <a:pt x="1001" y="18"/>
                    <a:pt x="965" y="54"/>
                  </a:cubicBezTo>
                  <a:lnTo>
                    <a:pt x="1" y="1018"/>
                  </a:lnTo>
                  <a:lnTo>
                    <a:pt x="1013" y="2030"/>
                  </a:lnTo>
                  <a:lnTo>
                    <a:pt x="1977" y="1066"/>
                  </a:lnTo>
                  <a:cubicBezTo>
                    <a:pt x="2049" y="995"/>
                    <a:pt x="2049" y="875"/>
                    <a:pt x="1977" y="804"/>
                  </a:cubicBezTo>
                  <a:lnTo>
                    <a:pt x="1227" y="54"/>
                  </a:lnTo>
                  <a:cubicBezTo>
                    <a:pt x="1191" y="18"/>
                    <a:pt x="1144" y="0"/>
                    <a:pt x="1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3"/>
            <p:cNvSpPr/>
            <p:nvPr/>
          </p:nvSpPr>
          <p:spPr>
            <a:xfrm>
              <a:off x="1570378" y="2158618"/>
              <a:ext cx="287973" cy="285458"/>
            </a:xfrm>
            <a:custGeom>
              <a:avLst/>
              <a:gdLst/>
              <a:ahLst/>
              <a:cxnLst/>
              <a:rect l="l" t="t" r="r" b="b"/>
              <a:pathLst>
                <a:path w="2061" h="2043" extrusionOk="0">
                  <a:moveTo>
                    <a:pt x="1048" y="1"/>
                  </a:moveTo>
                  <a:lnTo>
                    <a:pt x="72" y="977"/>
                  </a:lnTo>
                  <a:cubicBezTo>
                    <a:pt x="1" y="1049"/>
                    <a:pt x="1" y="1168"/>
                    <a:pt x="72" y="1239"/>
                  </a:cubicBezTo>
                  <a:lnTo>
                    <a:pt x="822" y="1989"/>
                  </a:lnTo>
                  <a:cubicBezTo>
                    <a:pt x="864" y="2025"/>
                    <a:pt x="914" y="2043"/>
                    <a:pt x="962" y="2043"/>
                  </a:cubicBezTo>
                  <a:cubicBezTo>
                    <a:pt x="1010" y="2043"/>
                    <a:pt x="1054" y="2025"/>
                    <a:pt x="1084" y="1989"/>
                  </a:cubicBezTo>
                  <a:lnTo>
                    <a:pt x="2060" y="1013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23"/>
          <p:cNvSpPr/>
          <p:nvPr/>
        </p:nvSpPr>
        <p:spPr>
          <a:xfrm>
            <a:off x="559900" y="690775"/>
            <a:ext cx="7718400" cy="4070100"/>
          </a:xfrm>
          <a:prstGeom prst="roundRect">
            <a:avLst>
              <a:gd name="adj" fmla="val 5291"/>
            </a:avLst>
          </a:prstGeom>
          <a:solidFill>
            <a:schemeClr val="lt1"/>
          </a:solidFill>
          <a:ln w="9525" cap="flat" cmpd="sng">
            <a:solidFill>
              <a:srgbClr val="D590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3"/>
          <p:cNvSpPr/>
          <p:nvPr/>
        </p:nvSpPr>
        <p:spPr>
          <a:xfrm>
            <a:off x="712300" y="538375"/>
            <a:ext cx="7718400" cy="4070100"/>
          </a:xfrm>
          <a:prstGeom prst="roundRect">
            <a:avLst>
              <a:gd name="adj" fmla="val 529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3" name="Google Shape;523;p23"/>
          <p:cNvCxnSpPr/>
          <p:nvPr/>
        </p:nvCxnSpPr>
        <p:spPr>
          <a:xfrm>
            <a:off x="712300" y="1098275"/>
            <a:ext cx="771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4" name="Google Shape;524;p23"/>
          <p:cNvSpPr txBox="1">
            <a:spLocks noGrp="1"/>
          </p:cNvSpPr>
          <p:nvPr>
            <p:ph type="subTitle" idx="1"/>
          </p:nvPr>
        </p:nvSpPr>
        <p:spPr>
          <a:xfrm>
            <a:off x="1564680" y="1879953"/>
            <a:ext cx="2731500" cy="87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5" name="Google Shape;525;p23"/>
          <p:cNvSpPr txBox="1">
            <a:spLocks noGrp="1"/>
          </p:cNvSpPr>
          <p:nvPr>
            <p:ph type="subTitle" idx="2"/>
          </p:nvPr>
        </p:nvSpPr>
        <p:spPr>
          <a:xfrm>
            <a:off x="1564400" y="1456100"/>
            <a:ext cx="27324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hand"/>
              <a:buNone/>
              <a:defRPr sz="2100" b="1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6" name="Google Shape;526;p23"/>
          <p:cNvSpPr txBox="1">
            <a:spLocks noGrp="1"/>
          </p:cNvSpPr>
          <p:nvPr>
            <p:ph type="subTitle" idx="3"/>
          </p:nvPr>
        </p:nvSpPr>
        <p:spPr>
          <a:xfrm>
            <a:off x="4845625" y="1880240"/>
            <a:ext cx="2733000" cy="8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7" name="Google Shape;527;p23"/>
          <p:cNvSpPr txBox="1">
            <a:spLocks noGrp="1"/>
          </p:cNvSpPr>
          <p:nvPr>
            <p:ph type="subTitle" idx="4"/>
          </p:nvPr>
        </p:nvSpPr>
        <p:spPr>
          <a:xfrm>
            <a:off x="4845350" y="1456942"/>
            <a:ext cx="27342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hand"/>
              <a:buNone/>
              <a:defRPr sz="2100" b="1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8" name="Google Shape;528;p23"/>
          <p:cNvSpPr txBox="1">
            <a:spLocks noGrp="1"/>
          </p:cNvSpPr>
          <p:nvPr>
            <p:ph type="subTitle" idx="5"/>
          </p:nvPr>
        </p:nvSpPr>
        <p:spPr>
          <a:xfrm>
            <a:off x="1564700" y="3261150"/>
            <a:ext cx="2731500" cy="8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9" name="Google Shape;529;p23"/>
          <p:cNvSpPr txBox="1">
            <a:spLocks noGrp="1"/>
          </p:cNvSpPr>
          <p:nvPr>
            <p:ph type="subTitle" idx="6"/>
          </p:nvPr>
        </p:nvSpPr>
        <p:spPr>
          <a:xfrm>
            <a:off x="1564400" y="2838762"/>
            <a:ext cx="27324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hand"/>
              <a:buNone/>
              <a:defRPr sz="2100" b="1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0" name="Google Shape;530;p23"/>
          <p:cNvSpPr txBox="1">
            <a:spLocks noGrp="1"/>
          </p:cNvSpPr>
          <p:nvPr>
            <p:ph type="subTitle" idx="7"/>
          </p:nvPr>
        </p:nvSpPr>
        <p:spPr>
          <a:xfrm>
            <a:off x="4845650" y="3261148"/>
            <a:ext cx="2733000" cy="87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1" name="Google Shape;531;p23"/>
          <p:cNvSpPr txBox="1">
            <a:spLocks noGrp="1"/>
          </p:cNvSpPr>
          <p:nvPr>
            <p:ph type="subTitle" idx="8"/>
          </p:nvPr>
        </p:nvSpPr>
        <p:spPr>
          <a:xfrm>
            <a:off x="4845350" y="2838762"/>
            <a:ext cx="27342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hand"/>
              <a:buNone/>
              <a:defRPr sz="2100" b="1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2" name="Google Shape;532;p2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5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9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3"/>
          <p:cNvSpPr/>
          <p:nvPr/>
        </p:nvSpPr>
        <p:spPr>
          <a:xfrm>
            <a:off x="559900" y="690775"/>
            <a:ext cx="7718400" cy="4070100"/>
          </a:xfrm>
          <a:prstGeom prst="roundRect">
            <a:avLst>
              <a:gd name="adj" fmla="val 5291"/>
            </a:avLst>
          </a:prstGeom>
          <a:noFill/>
          <a:ln w="9525" cap="flat" cmpd="sng">
            <a:solidFill>
              <a:srgbClr val="D590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3"/>
          <p:cNvSpPr/>
          <p:nvPr/>
        </p:nvSpPr>
        <p:spPr>
          <a:xfrm>
            <a:off x="712300" y="538375"/>
            <a:ext cx="7718400" cy="4070100"/>
          </a:xfrm>
          <a:prstGeom prst="roundRect">
            <a:avLst>
              <a:gd name="adj" fmla="val 5291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3"/>
          <p:cNvSpPr/>
          <p:nvPr/>
        </p:nvSpPr>
        <p:spPr>
          <a:xfrm>
            <a:off x="934437" y="641655"/>
            <a:ext cx="138723" cy="138800"/>
          </a:xfrm>
          <a:custGeom>
            <a:avLst/>
            <a:gdLst/>
            <a:ahLst/>
            <a:cxnLst/>
            <a:rect l="l" t="t" r="r" b="b"/>
            <a:pathLst>
              <a:path w="1805" h="1806" extrusionOk="0">
                <a:moveTo>
                  <a:pt x="903" y="1"/>
                </a:moveTo>
                <a:cubicBezTo>
                  <a:pt x="401" y="1"/>
                  <a:pt x="0" y="402"/>
                  <a:pt x="0" y="903"/>
                </a:cubicBezTo>
                <a:cubicBezTo>
                  <a:pt x="0" y="1404"/>
                  <a:pt x="401" y="1805"/>
                  <a:pt x="903" y="1805"/>
                </a:cubicBezTo>
                <a:cubicBezTo>
                  <a:pt x="1404" y="1805"/>
                  <a:pt x="1805" y="1404"/>
                  <a:pt x="1805" y="903"/>
                </a:cubicBezTo>
                <a:cubicBezTo>
                  <a:pt x="1805" y="402"/>
                  <a:pt x="1404" y="1"/>
                  <a:pt x="9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3"/>
          <p:cNvSpPr/>
          <p:nvPr/>
        </p:nvSpPr>
        <p:spPr>
          <a:xfrm>
            <a:off x="1163620" y="641655"/>
            <a:ext cx="138800" cy="138800"/>
          </a:xfrm>
          <a:custGeom>
            <a:avLst/>
            <a:gdLst/>
            <a:ahLst/>
            <a:cxnLst/>
            <a:rect l="l" t="t" r="r" b="b"/>
            <a:pathLst>
              <a:path w="1806" h="1806" extrusionOk="0">
                <a:moveTo>
                  <a:pt x="903" y="1"/>
                </a:moveTo>
                <a:cubicBezTo>
                  <a:pt x="402" y="1"/>
                  <a:pt x="1" y="402"/>
                  <a:pt x="1" y="903"/>
                </a:cubicBezTo>
                <a:cubicBezTo>
                  <a:pt x="1" y="1404"/>
                  <a:pt x="402" y="1805"/>
                  <a:pt x="903" y="1805"/>
                </a:cubicBezTo>
                <a:cubicBezTo>
                  <a:pt x="1404" y="1805"/>
                  <a:pt x="1805" y="1404"/>
                  <a:pt x="1805" y="903"/>
                </a:cubicBezTo>
                <a:cubicBezTo>
                  <a:pt x="1805" y="402"/>
                  <a:pt x="1404" y="1"/>
                  <a:pt x="90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3"/>
          <p:cNvSpPr/>
          <p:nvPr/>
        </p:nvSpPr>
        <p:spPr>
          <a:xfrm>
            <a:off x="1392881" y="641655"/>
            <a:ext cx="138723" cy="138800"/>
          </a:xfrm>
          <a:custGeom>
            <a:avLst/>
            <a:gdLst/>
            <a:ahLst/>
            <a:cxnLst/>
            <a:rect l="l" t="t" r="r" b="b"/>
            <a:pathLst>
              <a:path w="1805" h="1806" fill="none" extrusionOk="0">
                <a:moveTo>
                  <a:pt x="1805" y="903"/>
                </a:moveTo>
                <a:cubicBezTo>
                  <a:pt x="1805" y="1404"/>
                  <a:pt x="1404" y="1805"/>
                  <a:pt x="902" y="1805"/>
                </a:cubicBezTo>
                <a:cubicBezTo>
                  <a:pt x="401" y="1805"/>
                  <a:pt x="0" y="1404"/>
                  <a:pt x="0" y="903"/>
                </a:cubicBezTo>
                <a:cubicBezTo>
                  <a:pt x="0" y="402"/>
                  <a:pt x="401" y="1"/>
                  <a:pt x="902" y="1"/>
                </a:cubicBezTo>
                <a:cubicBezTo>
                  <a:pt x="1404" y="1"/>
                  <a:pt x="1805" y="402"/>
                  <a:pt x="1805" y="903"/>
                </a:cubicBezTo>
                <a:close/>
              </a:path>
            </a:pathLst>
          </a:custGeom>
          <a:noFill/>
          <a:ln w="9525" cap="flat" cmpd="sng">
            <a:solidFill>
              <a:srgbClr val="D59090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44" name="Google Shape;644;p33"/>
          <p:cNvCxnSpPr/>
          <p:nvPr/>
        </p:nvCxnSpPr>
        <p:spPr>
          <a:xfrm>
            <a:off x="712300" y="869675"/>
            <a:ext cx="771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5" name="Google Shape;645;p33"/>
          <p:cNvSpPr txBox="1">
            <a:spLocks noGrp="1"/>
          </p:cNvSpPr>
          <p:nvPr>
            <p:ph type="title"/>
          </p:nvPr>
        </p:nvSpPr>
        <p:spPr>
          <a:xfrm>
            <a:off x="1329675" y="999825"/>
            <a:ext cx="3858900" cy="102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646" name="Google Shape;646;p33"/>
          <p:cNvSpPr txBox="1">
            <a:spLocks noGrp="1"/>
          </p:cNvSpPr>
          <p:nvPr>
            <p:ph type="subTitle" idx="1"/>
          </p:nvPr>
        </p:nvSpPr>
        <p:spPr>
          <a:xfrm>
            <a:off x="1335750" y="1936850"/>
            <a:ext cx="3858900" cy="10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47" name="Google Shape;647;p33"/>
          <p:cNvSpPr txBox="1"/>
          <p:nvPr/>
        </p:nvSpPr>
        <p:spPr>
          <a:xfrm>
            <a:off x="1329675" y="3616775"/>
            <a:ext cx="39555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chivo Narrow"/>
              <a:buNone/>
            </a:pPr>
            <a:r>
              <a:rPr lang="en" sz="1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10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34"/>
          <p:cNvSpPr/>
          <p:nvPr/>
        </p:nvSpPr>
        <p:spPr>
          <a:xfrm>
            <a:off x="559900" y="690775"/>
            <a:ext cx="7718400" cy="4070100"/>
          </a:xfrm>
          <a:prstGeom prst="roundRect">
            <a:avLst>
              <a:gd name="adj" fmla="val 5291"/>
            </a:avLst>
          </a:prstGeom>
          <a:noFill/>
          <a:ln w="9525" cap="flat" cmpd="sng">
            <a:solidFill>
              <a:srgbClr val="D590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4"/>
          <p:cNvSpPr/>
          <p:nvPr/>
        </p:nvSpPr>
        <p:spPr>
          <a:xfrm>
            <a:off x="712300" y="538375"/>
            <a:ext cx="7718400" cy="4070100"/>
          </a:xfrm>
          <a:prstGeom prst="roundRect">
            <a:avLst>
              <a:gd name="adj" fmla="val 529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4"/>
          <p:cNvSpPr/>
          <p:nvPr/>
        </p:nvSpPr>
        <p:spPr>
          <a:xfrm>
            <a:off x="934437" y="641655"/>
            <a:ext cx="138723" cy="138800"/>
          </a:xfrm>
          <a:custGeom>
            <a:avLst/>
            <a:gdLst/>
            <a:ahLst/>
            <a:cxnLst/>
            <a:rect l="l" t="t" r="r" b="b"/>
            <a:pathLst>
              <a:path w="1805" h="1806" extrusionOk="0">
                <a:moveTo>
                  <a:pt x="903" y="1"/>
                </a:moveTo>
                <a:cubicBezTo>
                  <a:pt x="401" y="1"/>
                  <a:pt x="0" y="402"/>
                  <a:pt x="0" y="903"/>
                </a:cubicBezTo>
                <a:cubicBezTo>
                  <a:pt x="0" y="1404"/>
                  <a:pt x="401" y="1805"/>
                  <a:pt x="903" y="1805"/>
                </a:cubicBezTo>
                <a:cubicBezTo>
                  <a:pt x="1404" y="1805"/>
                  <a:pt x="1805" y="1404"/>
                  <a:pt x="1805" y="903"/>
                </a:cubicBezTo>
                <a:cubicBezTo>
                  <a:pt x="1805" y="402"/>
                  <a:pt x="1404" y="1"/>
                  <a:pt x="9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4"/>
          <p:cNvSpPr/>
          <p:nvPr/>
        </p:nvSpPr>
        <p:spPr>
          <a:xfrm>
            <a:off x="1163620" y="641655"/>
            <a:ext cx="138800" cy="138800"/>
          </a:xfrm>
          <a:custGeom>
            <a:avLst/>
            <a:gdLst/>
            <a:ahLst/>
            <a:cxnLst/>
            <a:rect l="l" t="t" r="r" b="b"/>
            <a:pathLst>
              <a:path w="1806" h="1806" extrusionOk="0">
                <a:moveTo>
                  <a:pt x="903" y="1"/>
                </a:moveTo>
                <a:cubicBezTo>
                  <a:pt x="402" y="1"/>
                  <a:pt x="1" y="402"/>
                  <a:pt x="1" y="903"/>
                </a:cubicBezTo>
                <a:cubicBezTo>
                  <a:pt x="1" y="1404"/>
                  <a:pt x="402" y="1805"/>
                  <a:pt x="903" y="1805"/>
                </a:cubicBezTo>
                <a:cubicBezTo>
                  <a:pt x="1404" y="1805"/>
                  <a:pt x="1805" y="1404"/>
                  <a:pt x="1805" y="903"/>
                </a:cubicBezTo>
                <a:cubicBezTo>
                  <a:pt x="1805" y="402"/>
                  <a:pt x="1404" y="1"/>
                  <a:pt x="90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4"/>
          <p:cNvSpPr/>
          <p:nvPr/>
        </p:nvSpPr>
        <p:spPr>
          <a:xfrm>
            <a:off x="1392881" y="641655"/>
            <a:ext cx="138723" cy="138800"/>
          </a:xfrm>
          <a:custGeom>
            <a:avLst/>
            <a:gdLst/>
            <a:ahLst/>
            <a:cxnLst/>
            <a:rect l="l" t="t" r="r" b="b"/>
            <a:pathLst>
              <a:path w="1805" h="1806" fill="none" extrusionOk="0">
                <a:moveTo>
                  <a:pt x="1805" y="903"/>
                </a:moveTo>
                <a:cubicBezTo>
                  <a:pt x="1805" y="1404"/>
                  <a:pt x="1404" y="1805"/>
                  <a:pt x="902" y="1805"/>
                </a:cubicBezTo>
                <a:cubicBezTo>
                  <a:pt x="401" y="1805"/>
                  <a:pt x="0" y="1404"/>
                  <a:pt x="0" y="903"/>
                </a:cubicBezTo>
                <a:cubicBezTo>
                  <a:pt x="0" y="402"/>
                  <a:pt x="401" y="1"/>
                  <a:pt x="902" y="1"/>
                </a:cubicBezTo>
                <a:cubicBezTo>
                  <a:pt x="1404" y="1"/>
                  <a:pt x="1805" y="402"/>
                  <a:pt x="1805" y="903"/>
                </a:cubicBezTo>
                <a:close/>
              </a:path>
            </a:pathLst>
          </a:custGeom>
          <a:noFill/>
          <a:ln w="9525" cap="flat" cmpd="sng">
            <a:solidFill>
              <a:srgbClr val="D59090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4" name="Google Shape;654;p34"/>
          <p:cNvCxnSpPr/>
          <p:nvPr/>
        </p:nvCxnSpPr>
        <p:spPr>
          <a:xfrm>
            <a:off x="712300" y="1098275"/>
            <a:ext cx="771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55" name="Google Shape;655;p34"/>
          <p:cNvGrpSpPr/>
          <p:nvPr/>
        </p:nvGrpSpPr>
        <p:grpSpPr>
          <a:xfrm>
            <a:off x="2266313" y="1309225"/>
            <a:ext cx="4611375" cy="2991425"/>
            <a:chOff x="3511350" y="1309225"/>
            <a:chExt cx="4611375" cy="2991425"/>
          </a:xfrm>
        </p:grpSpPr>
        <p:sp>
          <p:nvSpPr>
            <p:cNvPr id="656" name="Google Shape;656;p34"/>
            <p:cNvSpPr/>
            <p:nvPr/>
          </p:nvSpPr>
          <p:spPr>
            <a:xfrm>
              <a:off x="3511350" y="1467450"/>
              <a:ext cx="4473300" cy="2833200"/>
            </a:xfrm>
            <a:prstGeom prst="roundRect">
              <a:avLst>
                <a:gd name="adj" fmla="val 5291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4"/>
            <p:cNvSpPr/>
            <p:nvPr/>
          </p:nvSpPr>
          <p:spPr>
            <a:xfrm>
              <a:off x="3649425" y="1309225"/>
              <a:ext cx="4473300" cy="2833200"/>
            </a:xfrm>
            <a:prstGeom prst="roundRect">
              <a:avLst>
                <a:gd name="adj" fmla="val 5291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4"/>
            <p:cNvSpPr/>
            <p:nvPr/>
          </p:nvSpPr>
          <p:spPr>
            <a:xfrm>
              <a:off x="3871562" y="1412505"/>
              <a:ext cx="138723" cy="138800"/>
            </a:xfrm>
            <a:custGeom>
              <a:avLst/>
              <a:gdLst/>
              <a:ahLst/>
              <a:cxnLst/>
              <a:rect l="l" t="t" r="r" b="b"/>
              <a:pathLst>
                <a:path w="1805" h="1806" extrusionOk="0">
                  <a:moveTo>
                    <a:pt x="903" y="1"/>
                  </a:moveTo>
                  <a:cubicBezTo>
                    <a:pt x="401" y="1"/>
                    <a:pt x="0" y="402"/>
                    <a:pt x="0" y="903"/>
                  </a:cubicBezTo>
                  <a:cubicBezTo>
                    <a:pt x="0" y="1404"/>
                    <a:pt x="401" y="1805"/>
                    <a:pt x="903" y="1805"/>
                  </a:cubicBezTo>
                  <a:cubicBezTo>
                    <a:pt x="1404" y="1805"/>
                    <a:pt x="1805" y="1404"/>
                    <a:pt x="1805" y="903"/>
                  </a:cubicBezTo>
                  <a:cubicBezTo>
                    <a:pt x="1805" y="402"/>
                    <a:pt x="1404" y="1"/>
                    <a:pt x="9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4"/>
            <p:cNvSpPr/>
            <p:nvPr/>
          </p:nvSpPr>
          <p:spPr>
            <a:xfrm>
              <a:off x="4100745" y="1412505"/>
              <a:ext cx="138800" cy="138800"/>
            </a:xfrm>
            <a:custGeom>
              <a:avLst/>
              <a:gdLst/>
              <a:ahLst/>
              <a:cxnLst/>
              <a:rect l="l" t="t" r="r" b="b"/>
              <a:pathLst>
                <a:path w="1806" h="1806" extrusionOk="0">
                  <a:moveTo>
                    <a:pt x="903" y="1"/>
                  </a:moveTo>
                  <a:cubicBezTo>
                    <a:pt x="402" y="1"/>
                    <a:pt x="1" y="402"/>
                    <a:pt x="1" y="903"/>
                  </a:cubicBezTo>
                  <a:cubicBezTo>
                    <a:pt x="1" y="1404"/>
                    <a:pt x="402" y="1805"/>
                    <a:pt x="903" y="1805"/>
                  </a:cubicBezTo>
                  <a:cubicBezTo>
                    <a:pt x="1404" y="1805"/>
                    <a:pt x="1805" y="1404"/>
                    <a:pt x="1805" y="903"/>
                  </a:cubicBezTo>
                  <a:cubicBezTo>
                    <a:pt x="1805" y="402"/>
                    <a:pt x="1404" y="1"/>
                    <a:pt x="9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4"/>
            <p:cNvSpPr/>
            <p:nvPr/>
          </p:nvSpPr>
          <p:spPr>
            <a:xfrm>
              <a:off x="4330006" y="1412505"/>
              <a:ext cx="138723" cy="138800"/>
            </a:xfrm>
            <a:custGeom>
              <a:avLst/>
              <a:gdLst/>
              <a:ahLst/>
              <a:cxnLst/>
              <a:rect l="l" t="t" r="r" b="b"/>
              <a:pathLst>
                <a:path w="1805" h="1806" fill="none" extrusionOk="0">
                  <a:moveTo>
                    <a:pt x="1805" y="903"/>
                  </a:moveTo>
                  <a:cubicBezTo>
                    <a:pt x="1805" y="1404"/>
                    <a:pt x="1404" y="1805"/>
                    <a:pt x="902" y="1805"/>
                  </a:cubicBezTo>
                  <a:cubicBezTo>
                    <a:pt x="401" y="1805"/>
                    <a:pt x="0" y="1404"/>
                    <a:pt x="0" y="903"/>
                  </a:cubicBezTo>
                  <a:cubicBezTo>
                    <a:pt x="0" y="402"/>
                    <a:pt x="401" y="1"/>
                    <a:pt x="902" y="1"/>
                  </a:cubicBezTo>
                  <a:cubicBezTo>
                    <a:pt x="1404" y="1"/>
                    <a:pt x="1805" y="402"/>
                    <a:pt x="1805" y="90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5909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61" name="Google Shape;661;p34"/>
            <p:cNvCxnSpPr/>
            <p:nvPr/>
          </p:nvCxnSpPr>
          <p:spPr>
            <a:xfrm>
              <a:off x="3649425" y="1869125"/>
              <a:ext cx="4461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_1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35"/>
          <p:cNvSpPr/>
          <p:nvPr/>
        </p:nvSpPr>
        <p:spPr>
          <a:xfrm>
            <a:off x="559900" y="690775"/>
            <a:ext cx="7718400" cy="4070100"/>
          </a:xfrm>
          <a:prstGeom prst="roundRect">
            <a:avLst>
              <a:gd name="adj" fmla="val 5291"/>
            </a:avLst>
          </a:prstGeom>
          <a:noFill/>
          <a:ln w="9525" cap="flat" cmpd="sng">
            <a:solidFill>
              <a:srgbClr val="D590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5"/>
          <p:cNvSpPr/>
          <p:nvPr/>
        </p:nvSpPr>
        <p:spPr>
          <a:xfrm>
            <a:off x="712300" y="538375"/>
            <a:ext cx="7718400" cy="4070100"/>
          </a:xfrm>
          <a:prstGeom prst="roundRect">
            <a:avLst>
              <a:gd name="adj" fmla="val 529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5"/>
          <p:cNvSpPr/>
          <p:nvPr/>
        </p:nvSpPr>
        <p:spPr>
          <a:xfrm>
            <a:off x="934437" y="641655"/>
            <a:ext cx="138723" cy="138800"/>
          </a:xfrm>
          <a:custGeom>
            <a:avLst/>
            <a:gdLst/>
            <a:ahLst/>
            <a:cxnLst/>
            <a:rect l="l" t="t" r="r" b="b"/>
            <a:pathLst>
              <a:path w="1805" h="1806" extrusionOk="0">
                <a:moveTo>
                  <a:pt x="903" y="1"/>
                </a:moveTo>
                <a:cubicBezTo>
                  <a:pt x="401" y="1"/>
                  <a:pt x="0" y="402"/>
                  <a:pt x="0" y="903"/>
                </a:cubicBezTo>
                <a:cubicBezTo>
                  <a:pt x="0" y="1404"/>
                  <a:pt x="401" y="1805"/>
                  <a:pt x="903" y="1805"/>
                </a:cubicBezTo>
                <a:cubicBezTo>
                  <a:pt x="1404" y="1805"/>
                  <a:pt x="1805" y="1404"/>
                  <a:pt x="1805" y="903"/>
                </a:cubicBezTo>
                <a:cubicBezTo>
                  <a:pt x="1805" y="402"/>
                  <a:pt x="1404" y="1"/>
                  <a:pt x="9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5"/>
          <p:cNvSpPr/>
          <p:nvPr/>
        </p:nvSpPr>
        <p:spPr>
          <a:xfrm>
            <a:off x="1163620" y="641655"/>
            <a:ext cx="138800" cy="138800"/>
          </a:xfrm>
          <a:custGeom>
            <a:avLst/>
            <a:gdLst/>
            <a:ahLst/>
            <a:cxnLst/>
            <a:rect l="l" t="t" r="r" b="b"/>
            <a:pathLst>
              <a:path w="1806" h="1806" extrusionOk="0">
                <a:moveTo>
                  <a:pt x="903" y="1"/>
                </a:moveTo>
                <a:cubicBezTo>
                  <a:pt x="402" y="1"/>
                  <a:pt x="1" y="402"/>
                  <a:pt x="1" y="903"/>
                </a:cubicBezTo>
                <a:cubicBezTo>
                  <a:pt x="1" y="1404"/>
                  <a:pt x="402" y="1805"/>
                  <a:pt x="903" y="1805"/>
                </a:cubicBezTo>
                <a:cubicBezTo>
                  <a:pt x="1404" y="1805"/>
                  <a:pt x="1805" y="1404"/>
                  <a:pt x="1805" y="903"/>
                </a:cubicBezTo>
                <a:cubicBezTo>
                  <a:pt x="1805" y="402"/>
                  <a:pt x="1404" y="1"/>
                  <a:pt x="90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35"/>
          <p:cNvSpPr/>
          <p:nvPr/>
        </p:nvSpPr>
        <p:spPr>
          <a:xfrm>
            <a:off x="1392881" y="641655"/>
            <a:ext cx="138723" cy="138800"/>
          </a:xfrm>
          <a:custGeom>
            <a:avLst/>
            <a:gdLst/>
            <a:ahLst/>
            <a:cxnLst/>
            <a:rect l="l" t="t" r="r" b="b"/>
            <a:pathLst>
              <a:path w="1805" h="1806" fill="none" extrusionOk="0">
                <a:moveTo>
                  <a:pt x="1805" y="903"/>
                </a:moveTo>
                <a:cubicBezTo>
                  <a:pt x="1805" y="1404"/>
                  <a:pt x="1404" y="1805"/>
                  <a:pt x="902" y="1805"/>
                </a:cubicBezTo>
                <a:cubicBezTo>
                  <a:pt x="401" y="1805"/>
                  <a:pt x="0" y="1404"/>
                  <a:pt x="0" y="903"/>
                </a:cubicBezTo>
                <a:cubicBezTo>
                  <a:pt x="0" y="402"/>
                  <a:pt x="401" y="1"/>
                  <a:pt x="902" y="1"/>
                </a:cubicBezTo>
                <a:cubicBezTo>
                  <a:pt x="1404" y="1"/>
                  <a:pt x="1805" y="402"/>
                  <a:pt x="1805" y="903"/>
                </a:cubicBezTo>
                <a:close/>
              </a:path>
            </a:pathLst>
          </a:custGeom>
          <a:noFill/>
          <a:ln w="9525" cap="flat" cmpd="sng">
            <a:solidFill>
              <a:srgbClr val="D59090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68" name="Google Shape;668;p35"/>
          <p:cNvCxnSpPr/>
          <p:nvPr/>
        </p:nvCxnSpPr>
        <p:spPr>
          <a:xfrm>
            <a:off x="712300" y="1098275"/>
            <a:ext cx="771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69" name="Google Shape;669;p35"/>
          <p:cNvGrpSpPr/>
          <p:nvPr/>
        </p:nvGrpSpPr>
        <p:grpSpPr>
          <a:xfrm>
            <a:off x="1034433" y="1473075"/>
            <a:ext cx="3379284" cy="2715856"/>
            <a:chOff x="4559175" y="731425"/>
            <a:chExt cx="3379284" cy="2715856"/>
          </a:xfrm>
        </p:grpSpPr>
        <p:sp>
          <p:nvSpPr>
            <p:cNvPr id="670" name="Google Shape;670;p35"/>
            <p:cNvSpPr/>
            <p:nvPr/>
          </p:nvSpPr>
          <p:spPr>
            <a:xfrm>
              <a:off x="4559175" y="875081"/>
              <a:ext cx="3278100" cy="2572200"/>
            </a:xfrm>
            <a:prstGeom prst="roundRect">
              <a:avLst>
                <a:gd name="adj" fmla="val 5291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4660359" y="731425"/>
              <a:ext cx="3278100" cy="2572200"/>
            </a:xfrm>
            <a:prstGeom prst="roundRect">
              <a:avLst>
                <a:gd name="adj" fmla="val 5291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4843948" y="889276"/>
              <a:ext cx="109672" cy="109733"/>
            </a:xfrm>
            <a:custGeom>
              <a:avLst/>
              <a:gdLst/>
              <a:ahLst/>
              <a:cxnLst/>
              <a:rect l="l" t="t" r="r" b="b"/>
              <a:pathLst>
                <a:path w="1805" h="1806" extrusionOk="0">
                  <a:moveTo>
                    <a:pt x="903" y="1"/>
                  </a:moveTo>
                  <a:cubicBezTo>
                    <a:pt x="401" y="1"/>
                    <a:pt x="0" y="402"/>
                    <a:pt x="0" y="903"/>
                  </a:cubicBezTo>
                  <a:cubicBezTo>
                    <a:pt x="0" y="1404"/>
                    <a:pt x="401" y="1805"/>
                    <a:pt x="903" y="1805"/>
                  </a:cubicBezTo>
                  <a:cubicBezTo>
                    <a:pt x="1404" y="1805"/>
                    <a:pt x="1805" y="1404"/>
                    <a:pt x="1805" y="903"/>
                  </a:cubicBezTo>
                  <a:cubicBezTo>
                    <a:pt x="1805" y="402"/>
                    <a:pt x="1404" y="1"/>
                    <a:pt x="9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5025134" y="889276"/>
              <a:ext cx="109733" cy="109733"/>
            </a:xfrm>
            <a:custGeom>
              <a:avLst/>
              <a:gdLst/>
              <a:ahLst/>
              <a:cxnLst/>
              <a:rect l="l" t="t" r="r" b="b"/>
              <a:pathLst>
                <a:path w="1806" h="1806" extrusionOk="0">
                  <a:moveTo>
                    <a:pt x="903" y="1"/>
                  </a:moveTo>
                  <a:cubicBezTo>
                    <a:pt x="402" y="1"/>
                    <a:pt x="1" y="402"/>
                    <a:pt x="1" y="903"/>
                  </a:cubicBezTo>
                  <a:cubicBezTo>
                    <a:pt x="1" y="1404"/>
                    <a:pt x="402" y="1805"/>
                    <a:pt x="903" y="1805"/>
                  </a:cubicBezTo>
                  <a:cubicBezTo>
                    <a:pt x="1404" y="1805"/>
                    <a:pt x="1805" y="1404"/>
                    <a:pt x="1805" y="903"/>
                  </a:cubicBezTo>
                  <a:cubicBezTo>
                    <a:pt x="1805" y="402"/>
                    <a:pt x="1404" y="1"/>
                    <a:pt x="9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5206381" y="889276"/>
              <a:ext cx="109672" cy="109733"/>
            </a:xfrm>
            <a:custGeom>
              <a:avLst/>
              <a:gdLst/>
              <a:ahLst/>
              <a:cxnLst/>
              <a:rect l="l" t="t" r="r" b="b"/>
              <a:pathLst>
                <a:path w="1805" h="1806" fill="none" extrusionOk="0">
                  <a:moveTo>
                    <a:pt x="1805" y="903"/>
                  </a:moveTo>
                  <a:cubicBezTo>
                    <a:pt x="1805" y="1404"/>
                    <a:pt x="1404" y="1805"/>
                    <a:pt x="902" y="1805"/>
                  </a:cubicBezTo>
                  <a:cubicBezTo>
                    <a:pt x="401" y="1805"/>
                    <a:pt x="0" y="1404"/>
                    <a:pt x="0" y="903"/>
                  </a:cubicBezTo>
                  <a:cubicBezTo>
                    <a:pt x="0" y="402"/>
                    <a:pt x="401" y="1"/>
                    <a:pt x="902" y="1"/>
                  </a:cubicBezTo>
                  <a:cubicBezTo>
                    <a:pt x="1404" y="1"/>
                    <a:pt x="1805" y="402"/>
                    <a:pt x="1805" y="90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5909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75" name="Google Shape;675;p35"/>
            <p:cNvCxnSpPr/>
            <p:nvPr/>
          </p:nvCxnSpPr>
          <p:spPr>
            <a:xfrm>
              <a:off x="4660359" y="1239771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76" name="Google Shape;676;p35"/>
          <p:cNvGrpSpPr/>
          <p:nvPr/>
        </p:nvGrpSpPr>
        <p:grpSpPr>
          <a:xfrm>
            <a:off x="4730283" y="1473075"/>
            <a:ext cx="3379284" cy="2715856"/>
            <a:chOff x="4559175" y="731425"/>
            <a:chExt cx="3379284" cy="2715856"/>
          </a:xfrm>
        </p:grpSpPr>
        <p:sp>
          <p:nvSpPr>
            <p:cNvPr id="677" name="Google Shape;677;p35"/>
            <p:cNvSpPr/>
            <p:nvPr/>
          </p:nvSpPr>
          <p:spPr>
            <a:xfrm>
              <a:off x="4559175" y="875081"/>
              <a:ext cx="3278100" cy="2572200"/>
            </a:xfrm>
            <a:prstGeom prst="roundRect">
              <a:avLst>
                <a:gd name="adj" fmla="val 5291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4660359" y="731425"/>
              <a:ext cx="3278100" cy="2572200"/>
            </a:xfrm>
            <a:prstGeom prst="roundRect">
              <a:avLst>
                <a:gd name="adj" fmla="val 5291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4843948" y="889276"/>
              <a:ext cx="109672" cy="109733"/>
            </a:xfrm>
            <a:custGeom>
              <a:avLst/>
              <a:gdLst/>
              <a:ahLst/>
              <a:cxnLst/>
              <a:rect l="l" t="t" r="r" b="b"/>
              <a:pathLst>
                <a:path w="1805" h="1806" extrusionOk="0">
                  <a:moveTo>
                    <a:pt x="903" y="1"/>
                  </a:moveTo>
                  <a:cubicBezTo>
                    <a:pt x="401" y="1"/>
                    <a:pt x="0" y="402"/>
                    <a:pt x="0" y="903"/>
                  </a:cubicBezTo>
                  <a:cubicBezTo>
                    <a:pt x="0" y="1404"/>
                    <a:pt x="401" y="1805"/>
                    <a:pt x="903" y="1805"/>
                  </a:cubicBezTo>
                  <a:cubicBezTo>
                    <a:pt x="1404" y="1805"/>
                    <a:pt x="1805" y="1404"/>
                    <a:pt x="1805" y="903"/>
                  </a:cubicBezTo>
                  <a:cubicBezTo>
                    <a:pt x="1805" y="402"/>
                    <a:pt x="1404" y="1"/>
                    <a:pt x="9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5025134" y="889276"/>
              <a:ext cx="109733" cy="109733"/>
            </a:xfrm>
            <a:custGeom>
              <a:avLst/>
              <a:gdLst/>
              <a:ahLst/>
              <a:cxnLst/>
              <a:rect l="l" t="t" r="r" b="b"/>
              <a:pathLst>
                <a:path w="1806" h="1806" extrusionOk="0">
                  <a:moveTo>
                    <a:pt x="903" y="1"/>
                  </a:moveTo>
                  <a:cubicBezTo>
                    <a:pt x="402" y="1"/>
                    <a:pt x="1" y="402"/>
                    <a:pt x="1" y="903"/>
                  </a:cubicBezTo>
                  <a:cubicBezTo>
                    <a:pt x="1" y="1404"/>
                    <a:pt x="402" y="1805"/>
                    <a:pt x="903" y="1805"/>
                  </a:cubicBezTo>
                  <a:cubicBezTo>
                    <a:pt x="1404" y="1805"/>
                    <a:pt x="1805" y="1404"/>
                    <a:pt x="1805" y="903"/>
                  </a:cubicBezTo>
                  <a:cubicBezTo>
                    <a:pt x="1805" y="402"/>
                    <a:pt x="1404" y="1"/>
                    <a:pt x="9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5206381" y="889276"/>
              <a:ext cx="109672" cy="109733"/>
            </a:xfrm>
            <a:custGeom>
              <a:avLst/>
              <a:gdLst/>
              <a:ahLst/>
              <a:cxnLst/>
              <a:rect l="l" t="t" r="r" b="b"/>
              <a:pathLst>
                <a:path w="1805" h="1806" fill="none" extrusionOk="0">
                  <a:moveTo>
                    <a:pt x="1805" y="903"/>
                  </a:moveTo>
                  <a:cubicBezTo>
                    <a:pt x="1805" y="1404"/>
                    <a:pt x="1404" y="1805"/>
                    <a:pt x="902" y="1805"/>
                  </a:cubicBezTo>
                  <a:cubicBezTo>
                    <a:pt x="401" y="1805"/>
                    <a:pt x="0" y="1404"/>
                    <a:pt x="0" y="903"/>
                  </a:cubicBezTo>
                  <a:cubicBezTo>
                    <a:pt x="0" y="402"/>
                    <a:pt x="401" y="1"/>
                    <a:pt x="902" y="1"/>
                  </a:cubicBezTo>
                  <a:cubicBezTo>
                    <a:pt x="1404" y="1"/>
                    <a:pt x="1805" y="402"/>
                    <a:pt x="1805" y="90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5909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82" name="Google Shape;682;p35"/>
            <p:cNvCxnSpPr/>
            <p:nvPr/>
          </p:nvCxnSpPr>
          <p:spPr>
            <a:xfrm>
              <a:off x="4660359" y="1239771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/>
          <p:nvPr/>
        </p:nvSpPr>
        <p:spPr>
          <a:xfrm>
            <a:off x="559900" y="690775"/>
            <a:ext cx="7718400" cy="4070100"/>
          </a:xfrm>
          <a:prstGeom prst="roundRect">
            <a:avLst>
              <a:gd name="adj" fmla="val 5291"/>
            </a:avLst>
          </a:prstGeom>
          <a:noFill/>
          <a:ln w="9525" cap="flat" cmpd="sng">
            <a:solidFill>
              <a:srgbClr val="D590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flipH="1">
            <a:off x="4273661" y="236221"/>
            <a:ext cx="596701" cy="598667"/>
            <a:chOff x="1492272" y="1549837"/>
            <a:chExt cx="975001" cy="978213"/>
          </a:xfrm>
        </p:grpSpPr>
        <p:sp>
          <p:nvSpPr>
            <p:cNvPr id="118" name="Google Shape;118;p3"/>
            <p:cNvSpPr/>
            <p:nvPr/>
          </p:nvSpPr>
          <p:spPr>
            <a:xfrm>
              <a:off x="1610340" y="1676149"/>
              <a:ext cx="727129" cy="728806"/>
            </a:xfrm>
            <a:custGeom>
              <a:avLst/>
              <a:gdLst/>
              <a:ahLst/>
              <a:cxnLst/>
              <a:rect l="l" t="t" r="r" b="b"/>
              <a:pathLst>
                <a:path w="5204" h="5216" extrusionOk="0">
                  <a:moveTo>
                    <a:pt x="2608" y="1346"/>
                  </a:moveTo>
                  <a:cubicBezTo>
                    <a:pt x="3287" y="1346"/>
                    <a:pt x="3858" y="1906"/>
                    <a:pt x="3858" y="2597"/>
                  </a:cubicBezTo>
                  <a:cubicBezTo>
                    <a:pt x="3858" y="3275"/>
                    <a:pt x="3298" y="3847"/>
                    <a:pt x="2608" y="3847"/>
                  </a:cubicBezTo>
                  <a:cubicBezTo>
                    <a:pt x="1917" y="3847"/>
                    <a:pt x="1358" y="3299"/>
                    <a:pt x="1358" y="2597"/>
                  </a:cubicBezTo>
                  <a:cubicBezTo>
                    <a:pt x="1358" y="1906"/>
                    <a:pt x="1905" y="1346"/>
                    <a:pt x="2608" y="1346"/>
                  </a:cubicBezTo>
                  <a:close/>
                  <a:moveTo>
                    <a:pt x="2608" y="1"/>
                  </a:moveTo>
                  <a:cubicBezTo>
                    <a:pt x="1179" y="1"/>
                    <a:pt x="0" y="1168"/>
                    <a:pt x="0" y="2608"/>
                  </a:cubicBezTo>
                  <a:cubicBezTo>
                    <a:pt x="0" y="4037"/>
                    <a:pt x="1155" y="5216"/>
                    <a:pt x="2608" y="5216"/>
                  </a:cubicBezTo>
                  <a:cubicBezTo>
                    <a:pt x="4037" y="5216"/>
                    <a:pt x="5203" y="4037"/>
                    <a:pt x="5203" y="2608"/>
                  </a:cubicBezTo>
                  <a:cubicBezTo>
                    <a:pt x="5203" y="1180"/>
                    <a:pt x="4049" y="1"/>
                    <a:pt x="26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1879869" y="1549837"/>
              <a:ext cx="203020" cy="217971"/>
            </a:xfrm>
            <a:custGeom>
              <a:avLst/>
              <a:gdLst/>
              <a:ahLst/>
              <a:cxnLst/>
              <a:rect l="l" t="t" r="r" b="b"/>
              <a:pathLst>
                <a:path w="1453" h="1560" extrusionOk="0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lnTo>
                    <a:pt x="0" y="1560"/>
                  </a:lnTo>
                  <a:lnTo>
                    <a:pt x="1453" y="1560"/>
                  </a:lnTo>
                  <a:lnTo>
                    <a:pt x="1453" y="191"/>
                  </a:lnTo>
                  <a:cubicBezTo>
                    <a:pt x="1453" y="95"/>
                    <a:pt x="1358" y="0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1878192" y="2308403"/>
              <a:ext cx="201344" cy="219648"/>
            </a:xfrm>
            <a:custGeom>
              <a:avLst/>
              <a:gdLst/>
              <a:ahLst/>
              <a:cxnLst/>
              <a:rect l="l" t="t" r="r" b="b"/>
              <a:pathLst>
                <a:path w="1441" h="1572" extrusionOk="0">
                  <a:moveTo>
                    <a:pt x="0" y="0"/>
                  </a:moveTo>
                  <a:lnTo>
                    <a:pt x="0" y="1370"/>
                  </a:lnTo>
                  <a:cubicBezTo>
                    <a:pt x="0" y="1477"/>
                    <a:pt x="96" y="1572"/>
                    <a:pt x="191" y="1572"/>
                  </a:cubicBezTo>
                  <a:lnTo>
                    <a:pt x="1250" y="1572"/>
                  </a:lnTo>
                  <a:cubicBezTo>
                    <a:pt x="1358" y="1572"/>
                    <a:pt x="1441" y="1477"/>
                    <a:pt x="1429" y="1370"/>
                  </a:cubicBezTo>
                  <a:lnTo>
                    <a:pt x="1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1492272" y="1937434"/>
              <a:ext cx="217971" cy="201344"/>
            </a:xfrm>
            <a:custGeom>
              <a:avLst/>
              <a:gdLst/>
              <a:ahLst/>
              <a:cxnLst/>
              <a:rect l="l" t="t" r="r" b="b"/>
              <a:pathLst>
                <a:path w="1560" h="1441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0" y="1250"/>
                  </a:lnTo>
                  <a:cubicBezTo>
                    <a:pt x="0" y="1346"/>
                    <a:pt x="83" y="1441"/>
                    <a:pt x="191" y="1441"/>
                  </a:cubicBezTo>
                  <a:lnTo>
                    <a:pt x="1560" y="1441"/>
                  </a:lnTo>
                  <a:lnTo>
                    <a:pt x="1560" y="12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249162" y="1940508"/>
              <a:ext cx="218111" cy="199946"/>
            </a:xfrm>
            <a:custGeom>
              <a:avLst/>
              <a:gdLst/>
              <a:ahLst/>
              <a:cxnLst/>
              <a:rect l="l" t="t" r="r" b="b"/>
              <a:pathLst>
                <a:path w="1561" h="1431" extrusionOk="0">
                  <a:moveTo>
                    <a:pt x="1388" y="1"/>
                  </a:moveTo>
                  <a:cubicBezTo>
                    <a:pt x="1382" y="1"/>
                    <a:pt x="1376" y="1"/>
                    <a:pt x="1370" y="2"/>
                  </a:cubicBezTo>
                  <a:lnTo>
                    <a:pt x="0" y="2"/>
                  </a:lnTo>
                  <a:lnTo>
                    <a:pt x="0" y="1431"/>
                  </a:lnTo>
                  <a:lnTo>
                    <a:pt x="1370" y="1431"/>
                  </a:lnTo>
                  <a:cubicBezTo>
                    <a:pt x="1465" y="1431"/>
                    <a:pt x="1560" y="1347"/>
                    <a:pt x="1560" y="1240"/>
                  </a:cubicBezTo>
                  <a:lnTo>
                    <a:pt x="1560" y="181"/>
                  </a:lnTo>
                  <a:cubicBezTo>
                    <a:pt x="1560" y="80"/>
                    <a:pt x="1477" y="1"/>
                    <a:pt x="1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1572055" y="1633812"/>
              <a:ext cx="287973" cy="283781"/>
            </a:xfrm>
            <a:custGeom>
              <a:avLst/>
              <a:gdLst/>
              <a:ahLst/>
              <a:cxnLst/>
              <a:rect l="l" t="t" r="r" b="b"/>
              <a:pathLst>
                <a:path w="2061" h="2031" extrusionOk="0">
                  <a:moveTo>
                    <a:pt x="955" y="0"/>
                  </a:moveTo>
                  <a:cubicBezTo>
                    <a:pt x="905" y="0"/>
                    <a:pt x="858" y="18"/>
                    <a:pt x="822" y="54"/>
                  </a:cubicBezTo>
                  <a:lnTo>
                    <a:pt x="72" y="804"/>
                  </a:lnTo>
                  <a:cubicBezTo>
                    <a:pt x="1" y="875"/>
                    <a:pt x="1" y="995"/>
                    <a:pt x="72" y="1066"/>
                  </a:cubicBezTo>
                  <a:lnTo>
                    <a:pt x="1048" y="2030"/>
                  </a:lnTo>
                  <a:lnTo>
                    <a:pt x="2060" y="1018"/>
                  </a:lnTo>
                  <a:lnTo>
                    <a:pt x="1096" y="54"/>
                  </a:lnTo>
                  <a:cubicBezTo>
                    <a:pt x="1054" y="18"/>
                    <a:pt x="1004" y="0"/>
                    <a:pt x="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099377" y="2158618"/>
              <a:ext cx="286297" cy="285458"/>
            </a:xfrm>
            <a:custGeom>
              <a:avLst/>
              <a:gdLst/>
              <a:ahLst/>
              <a:cxnLst/>
              <a:rect l="l" t="t" r="r" b="b"/>
              <a:pathLst>
                <a:path w="2049" h="2043" extrusionOk="0">
                  <a:moveTo>
                    <a:pt x="1013" y="1"/>
                  </a:moveTo>
                  <a:lnTo>
                    <a:pt x="1" y="1013"/>
                  </a:lnTo>
                  <a:lnTo>
                    <a:pt x="965" y="1989"/>
                  </a:lnTo>
                  <a:cubicBezTo>
                    <a:pt x="1001" y="2025"/>
                    <a:pt x="1049" y="2043"/>
                    <a:pt x="1096" y="2043"/>
                  </a:cubicBezTo>
                  <a:cubicBezTo>
                    <a:pt x="1144" y="2043"/>
                    <a:pt x="1191" y="2025"/>
                    <a:pt x="1227" y="1989"/>
                  </a:cubicBezTo>
                  <a:lnTo>
                    <a:pt x="1977" y="1239"/>
                  </a:lnTo>
                  <a:cubicBezTo>
                    <a:pt x="2049" y="1168"/>
                    <a:pt x="2049" y="1049"/>
                    <a:pt x="1977" y="977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099377" y="1633812"/>
              <a:ext cx="286297" cy="283781"/>
            </a:xfrm>
            <a:custGeom>
              <a:avLst/>
              <a:gdLst/>
              <a:ahLst/>
              <a:cxnLst/>
              <a:rect l="l" t="t" r="r" b="b"/>
              <a:pathLst>
                <a:path w="2049" h="2031" extrusionOk="0">
                  <a:moveTo>
                    <a:pt x="1096" y="0"/>
                  </a:moveTo>
                  <a:cubicBezTo>
                    <a:pt x="1049" y="0"/>
                    <a:pt x="1001" y="18"/>
                    <a:pt x="965" y="54"/>
                  </a:cubicBezTo>
                  <a:lnTo>
                    <a:pt x="1" y="1018"/>
                  </a:lnTo>
                  <a:lnTo>
                    <a:pt x="1013" y="2030"/>
                  </a:lnTo>
                  <a:lnTo>
                    <a:pt x="1977" y="1066"/>
                  </a:lnTo>
                  <a:cubicBezTo>
                    <a:pt x="2049" y="995"/>
                    <a:pt x="2049" y="875"/>
                    <a:pt x="1977" y="804"/>
                  </a:cubicBezTo>
                  <a:lnTo>
                    <a:pt x="1227" y="54"/>
                  </a:lnTo>
                  <a:cubicBezTo>
                    <a:pt x="1191" y="18"/>
                    <a:pt x="1144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1570378" y="2158618"/>
              <a:ext cx="287973" cy="285458"/>
            </a:xfrm>
            <a:custGeom>
              <a:avLst/>
              <a:gdLst/>
              <a:ahLst/>
              <a:cxnLst/>
              <a:rect l="l" t="t" r="r" b="b"/>
              <a:pathLst>
                <a:path w="2061" h="2043" extrusionOk="0">
                  <a:moveTo>
                    <a:pt x="1048" y="1"/>
                  </a:moveTo>
                  <a:lnTo>
                    <a:pt x="72" y="977"/>
                  </a:lnTo>
                  <a:cubicBezTo>
                    <a:pt x="1" y="1049"/>
                    <a:pt x="1" y="1168"/>
                    <a:pt x="72" y="1239"/>
                  </a:cubicBezTo>
                  <a:lnTo>
                    <a:pt x="822" y="1989"/>
                  </a:lnTo>
                  <a:cubicBezTo>
                    <a:pt x="864" y="2025"/>
                    <a:pt x="914" y="2043"/>
                    <a:pt x="962" y="2043"/>
                  </a:cubicBezTo>
                  <a:cubicBezTo>
                    <a:pt x="1010" y="2043"/>
                    <a:pt x="1054" y="2025"/>
                    <a:pt x="1084" y="1989"/>
                  </a:cubicBezTo>
                  <a:lnTo>
                    <a:pt x="2060" y="1013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3"/>
          <p:cNvGrpSpPr/>
          <p:nvPr/>
        </p:nvGrpSpPr>
        <p:grpSpPr>
          <a:xfrm flipH="1">
            <a:off x="4273661" y="4306538"/>
            <a:ext cx="596701" cy="598667"/>
            <a:chOff x="1492272" y="1549837"/>
            <a:chExt cx="975001" cy="978213"/>
          </a:xfrm>
        </p:grpSpPr>
        <p:sp>
          <p:nvSpPr>
            <p:cNvPr id="128" name="Google Shape;128;p3"/>
            <p:cNvSpPr/>
            <p:nvPr/>
          </p:nvSpPr>
          <p:spPr>
            <a:xfrm>
              <a:off x="1610340" y="1676149"/>
              <a:ext cx="727129" cy="728806"/>
            </a:xfrm>
            <a:custGeom>
              <a:avLst/>
              <a:gdLst/>
              <a:ahLst/>
              <a:cxnLst/>
              <a:rect l="l" t="t" r="r" b="b"/>
              <a:pathLst>
                <a:path w="5204" h="5216" extrusionOk="0">
                  <a:moveTo>
                    <a:pt x="2608" y="1346"/>
                  </a:moveTo>
                  <a:cubicBezTo>
                    <a:pt x="3287" y="1346"/>
                    <a:pt x="3858" y="1906"/>
                    <a:pt x="3858" y="2597"/>
                  </a:cubicBezTo>
                  <a:cubicBezTo>
                    <a:pt x="3858" y="3275"/>
                    <a:pt x="3298" y="3847"/>
                    <a:pt x="2608" y="3847"/>
                  </a:cubicBezTo>
                  <a:cubicBezTo>
                    <a:pt x="1917" y="3847"/>
                    <a:pt x="1358" y="3299"/>
                    <a:pt x="1358" y="2597"/>
                  </a:cubicBezTo>
                  <a:cubicBezTo>
                    <a:pt x="1358" y="1906"/>
                    <a:pt x="1905" y="1346"/>
                    <a:pt x="2608" y="1346"/>
                  </a:cubicBezTo>
                  <a:close/>
                  <a:moveTo>
                    <a:pt x="2608" y="1"/>
                  </a:moveTo>
                  <a:cubicBezTo>
                    <a:pt x="1179" y="1"/>
                    <a:pt x="0" y="1168"/>
                    <a:pt x="0" y="2608"/>
                  </a:cubicBezTo>
                  <a:cubicBezTo>
                    <a:pt x="0" y="4037"/>
                    <a:pt x="1155" y="5216"/>
                    <a:pt x="2608" y="5216"/>
                  </a:cubicBezTo>
                  <a:cubicBezTo>
                    <a:pt x="4037" y="5216"/>
                    <a:pt x="5203" y="4037"/>
                    <a:pt x="5203" y="2608"/>
                  </a:cubicBezTo>
                  <a:cubicBezTo>
                    <a:pt x="5203" y="1180"/>
                    <a:pt x="4049" y="1"/>
                    <a:pt x="26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1879869" y="1549837"/>
              <a:ext cx="203020" cy="217971"/>
            </a:xfrm>
            <a:custGeom>
              <a:avLst/>
              <a:gdLst/>
              <a:ahLst/>
              <a:cxnLst/>
              <a:rect l="l" t="t" r="r" b="b"/>
              <a:pathLst>
                <a:path w="1453" h="1560" extrusionOk="0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lnTo>
                    <a:pt x="0" y="1560"/>
                  </a:lnTo>
                  <a:lnTo>
                    <a:pt x="1453" y="1560"/>
                  </a:lnTo>
                  <a:lnTo>
                    <a:pt x="1453" y="191"/>
                  </a:lnTo>
                  <a:cubicBezTo>
                    <a:pt x="1453" y="95"/>
                    <a:pt x="1358" y="0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1878192" y="2308403"/>
              <a:ext cx="201344" cy="219648"/>
            </a:xfrm>
            <a:custGeom>
              <a:avLst/>
              <a:gdLst/>
              <a:ahLst/>
              <a:cxnLst/>
              <a:rect l="l" t="t" r="r" b="b"/>
              <a:pathLst>
                <a:path w="1441" h="1572" extrusionOk="0">
                  <a:moveTo>
                    <a:pt x="0" y="0"/>
                  </a:moveTo>
                  <a:lnTo>
                    <a:pt x="0" y="1370"/>
                  </a:lnTo>
                  <a:cubicBezTo>
                    <a:pt x="0" y="1477"/>
                    <a:pt x="96" y="1572"/>
                    <a:pt x="191" y="1572"/>
                  </a:cubicBezTo>
                  <a:lnTo>
                    <a:pt x="1250" y="1572"/>
                  </a:lnTo>
                  <a:cubicBezTo>
                    <a:pt x="1358" y="1572"/>
                    <a:pt x="1441" y="1477"/>
                    <a:pt x="1429" y="1370"/>
                  </a:cubicBezTo>
                  <a:lnTo>
                    <a:pt x="1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1492272" y="1937434"/>
              <a:ext cx="217971" cy="201344"/>
            </a:xfrm>
            <a:custGeom>
              <a:avLst/>
              <a:gdLst/>
              <a:ahLst/>
              <a:cxnLst/>
              <a:rect l="l" t="t" r="r" b="b"/>
              <a:pathLst>
                <a:path w="1560" h="1441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0" y="1250"/>
                  </a:lnTo>
                  <a:cubicBezTo>
                    <a:pt x="0" y="1346"/>
                    <a:pt x="83" y="1441"/>
                    <a:pt x="191" y="1441"/>
                  </a:cubicBezTo>
                  <a:lnTo>
                    <a:pt x="1560" y="1441"/>
                  </a:lnTo>
                  <a:lnTo>
                    <a:pt x="1560" y="12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249162" y="1940508"/>
              <a:ext cx="218111" cy="199946"/>
            </a:xfrm>
            <a:custGeom>
              <a:avLst/>
              <a:gdLst/>
              <a:ahLst/>
              <a:cxnLst/>
              <a:rect l="l" t="t" r="r" b="b"/>
              <a:pathLst>
                <a:path w="1561" h="1431" extrusionOk="0">
                  <a:moveTo>
                    <a:pt x="1388" y="1"/>
                  </a:moveTo>
                  <a:cubicBezTo>
                    <a:pt x="1382" y="1"/>
                    <a:pt x="1376" y="1"/>
                    <a:pt x="1370" y="2"/>
                  </a:cubicBezTo>
                  <a:lnTo>
                    <a:pt x="0" y="2"/>
                  </a:lnTo>
                  <a:lnTo>
                    <a:pt x="0" y="1431"/>
                  </a:lnTo>
                  <a:lnTo>
                    <a:pt x="1370" y="1431"/>
                  </a:lnTo>
                  <a:cubicBezTo>
                    <a:pt x="1465" y="1431"/>
                    <a:pt x="1560" y="1347"/>
                    <a:pt x="1560" y="1240"/>
                  </a:cubicBezTo>
                  <a:lnTo>
                    <a:pt x="1560" y="181"/>
                  </a:lnTo>
                  <a:cubicBezTo>
                    <a:pt x="1560" y="80"/>
                    <a:pt x="1477" y="1"/>
                    <a:pt x="1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1572055" y="1633812"/>
              <a:ext cx="287973" cy="283781"/>
            </a:xfrm>
            <a:custGeom>
              <a:avLst/>
              <a:gdLst/>
              <a:ahLst/>
              <a:cxnLst/>
              <a:rect l="l" t="t" r="r" b="b"/>
              <a:pathLst>
                <a:path w="2061" h="2031" extrusionOk="0">
                  <a:moveTo>
                    <a:pt x="955" y="0"/>
                  </a:moveTo>
                  <a:cubicBezTo>
                    <a:pt x="905" y="0"/>
                    <a:pt x="858" y="18"/>
                    <a:pt x="822" y="54"/>
                  </a:cubicBezTo>
                  <a:lnTo>
                    <a:pt x="72" y="804"/>
                  </a:lnTo>
                  <a:cubicBezTo>
                    <a:pt x="1" y="875"/>
                    <a:pt x="1" y="995"/>
                    <a:pt x="72" y="1066"/>
                  </a:cubicBezTo>
                  <a:lnTo>
                    <a:pt x="1048" y="2030"/>
                  </a:lnTo>
                  <a:lnTo>
                    <a:pt x="2060" y="1018"/>
                  </a:lnTo>
                  <a:lnTo>
                    <a:pt x="1096" y="54"/>
                  </a:lnTo>
                  <a:cubicBezTo>
                    <a:pt x="1054" y="18"/>
                    <a:pt x="1004" y="0"/>
                    <a:pt x="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099377" y="2158618"/>
              <a:ext cx="286297" cy="285458"/>
            </a:xfrm>
            <a:custGeom>
              <a:avLst/>
              <a:gdLst/>
              <a:ahLst/>
              <a:cxnLst/>
              <a:rect l="l" t="t" r="r" b="b"/>
              <a:pathLst>
                <a:path w="2049" h="2043" extrusionOk="0">
                  <a:moveTo>
                    <a:pt x="1013" y="1"/>
                  </a:moveTo>
                  <a:lnTo>
                    <a:pt x="1" y="1013"/>
                  </a:lnTo>
                  <a:lnTo>
                    <a:pt x="965" y="1989"/>
                  </a:lnTo>
                  <a:cubicBezTo>
                    <a:pt x="1001" y="2025"/>
                    <a:pt x="1049" y="2043"/>
                    <a:pt x="1096" y="2043"/>
                  </a:cubicBezTo>
                  <a:cubicBezTo>
                    <a:pt x="1144" y="2043"/>
                    <a:pt x="1191" y="2025"/>
                    <a:pt x="1227" y="1989"/>
                  </a:cubicBezTo>
                  <a:lnTo>
                    <a:pt x="1977" y="1239"/>
                  </a:lnTo>
                  <a:cubicBezTo>
                    <a:pt x="2049" y="1168"/>
                    <a:pt x="2049" y="1049"/>
                    <a:pt x="1977" y="977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099377" y="1633812"/>
              <a:ext cx="286297" cy="283781"/>
            </a:xfrm>
            <a:custGeom>
              <a:avLst/>
              <a:gdLst/>
              <a:ahLst/>
              <a:cxnLst/>
              <a:rect l="l" t="t" r="r" b="b"/>
              <a:pathLst>
                <a:path w="2049" h="2031" extrusionOk="0">
                  <a:moveTo>
                    <a:pt x="1096" y="0"/>
                  </a:moveTo>
                  <a:cubicBezTo>
                    <a:pt x="1049" y="0"/>
                    <a:pt x="1001" y="18"/>
                    <a:pt x="965" y="54"/>
                  </a:cubicBezTo>
                  <a:lnTo>
                    <a:pt x="1" y="1018"/>
                  </a:lnTo>
                  <a:lnTo>
                    <a:pt x="1013" y="2030"/>
                  </a:lnTo>
                  <a:lnTo>
                    <a:pt x="1977" y="1066"/>
                  </a:lnTo>
                  <a:cubicBezTo>
                    <a:pt x="2049" y="995"/>
                    <a:pt x="2049" y="875"/>
                    <a:pt x="1977" y="804"/>
                  </a:cubicBezTo>
                  <a:lnTo>
                    <a:pt x="1227" y="54"/>
                  </a:lnTo>
                  <a:cubicBezTo>
                    <a:pt x="1191" y="18"/>
                    <a:pt x="1144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1570378" y="2158618"/>
              <a:ext cx="287973" cy="285458"/>
            </a:xfrm>
            <a:custGeom>
              <a:avLst/>
              <a:gdLst/>
              <a:ahLst/>
              <a:cxnLst/>
              <a:rect l="l" t="t" r="r" b="b"/>
              <a:pathLst>
                <a:path w="2061" h="2043" extrusionOk="0">
                  <a:moveTo>
                    <a:pt x="1048" y="1"/>
                  </a:moveTo>
                  <a:lnTo>
                    <a:pt x="72" y="977"/>
                  </a:lnTo>
                  <a:cubicBezTo>
                    <a:pt x="1" y="1049"/>
                    <a:pt x="1" y="1168"/>
                    <a:pt x="72" y="1239"/>
                  </a:cubicBezTo>
                  <a:lnTo>
                    <a:pt x="822" y="1989"/>
                  </a:lnTo>
                  <a:cubicBezTo>
                    <a:pt x="864" y="2025"/>
                    <a:pt x="914" y="2043"/>
                    <a:pt x="962" y="2043"/>
                  </a:cubicBezTo>
                  <a:cubicBezTo>
                    <a:pt x="1010" y="2043"/>
                    <a:pt x="1054" y="2025"/>
                    <a:pt x="1084" y="1989"/>
                  </a:cubicBezTo>
                  <a:lnTo>
                    <a:pt x="2060" y="1013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3"/>
          <p:cNvSpPr/>
          <p:nvPr/>
        </p:nvSpPr>
        <p:spPr>
          <a:xfrm>
            <a:off x="712300" y="538375"/>
            <a:ext cx="7718400" cy="4070100"/>
          </a:xfrm>
          <a:prstGeom prst="roundRect">
            <a:avLst>
              <a:gd name="adj" fmla="val 529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"/>
          <p:cNvSpPr/>
          <p:nvPr/>
        </p:nvSpPr>
        <p:spPr>
          <a:xfrm>
            <a:off x="934437" y="641655"/>
            <a:ext cx="138723" cy="138800"/>
          </a:xfrm>
          <a:custGeom>
            <a:avLst/>
            <a:gdLst/>
            <a:ahLst/>
            <a:cxnLst/>
            <a:rect l="l" t="t" r="r" b="b"/>
            <a:pathLst>
              <a:path w="1805" h="1806" extrusionOk="0">
                <a:moveTo>
                  <a:pt x="903" y="1"/>
                </a:moveTo>
                <a:cubicBezTo>
                  <a:pt x="401" y="1"/>
                  <a:pt x="0" y="402"/>
                  <a:pt x="0" y="903"/>
                </a:cubicBezTo>
                <a:cubicBezTo>
                  <a:pt x="0" y="1404"/>
                  <a:pt x="401" y="1805"/>
                  <a:pt x="903" y="1805"/>
                </a:cubicBezTo>
                <a:cubicBezTo>
                  <a:pt x="1404" y="1805"/>
                  <a:pt x="1805" y="1404"/>
                  <a:pt x="1805" y="903"/>
                </a:cubicBezTo>
                <a:cubicBezTo>
                  <a:pt x="1805" y="402"/>
                  <a:pt x="1404" y="1"/>
                  <a:pt x="9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"/>
          <p:cNvSpPr/>
          <p:nvPr/>
        </p:nvSpPr>
        <p:spPr>
          <a:xfrm>
            <a:off x="1163620" y="641655"/>
            <a:ext cx="138800" cy="138800"/>
          </a:xfrm>
          <a:custGeom>
            <a:avLst/>
            <a:gdLst/>
            <a:ahLst/>
            <a:cxnLst/>
            <a:rect l="l" t="t" r="r" b="b"/>
            <a:pathLst>
              <a:path w="1806" h="1806" extrusionOk="0">
                <a:moveTo>
                  <a:pt x="903" y="1"/>
                </a:moveTo>
                <a:cubicBezTo>
                  <a:pt x="402" y="1"/>
                  <a:pt x="1" y="402"/>
                  <a:pt x="1" y="903"/>
                </a:cubicBezTo>
                <a:cubicBezTo>
                  <a:pt x="1" y="1404"/>
                  <a:pt x="402" y="1805"/>
                  <a:pt x="903" y="1805"/>
                </a:cubicBezTo>
                <a:cubicBezTo>
                  <a:pt x="1404" y="1805"/>
                  <a:pt x="1805" y="1404"/>
                  <a:pt x="1805" y="903"/>
                </a:cubicBezTo>
                <a:cubicBezTo>
                  <a:pt x="1805" y="402"/>
                  <a:pt x="1404" y="1"/>
                  <a:pt x="90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"/>
          <p:cNvSpPr/>
          <p:nvPr/>
        </p:nvSpPr>
        <p:spPr>
          <a:xfrm>
            <a:off x="1392881" y="641655"/>
            <a:ext cx="138723" cy="138800"/>
          </a:xfrm>
          <a:custGeom>
            <a:avLst/>
            <a:gdLst/>
            <a:ahLst/>
            <a:cxnLst/>
            <a:rect l="l" t="t" r="r" b="b"/>
            <a:pathLst>
              <a:path w="1805" h="1806" fill="none" extrusionOk="0">
                <a:moveTo>
                  <a:pt x="1805" y="903"/>
                </a:moveTo>
                <a:cubicBezTo>
                  <a:pt x="1805" y="1404"/>
                  <a:pt x="1404" y="1805"/>
                  <a:pt x="902" y="1805"/>
                </a:cubicBezTo>
                <a:cubicBezTo>
                  <a:pt x="401" y="1805"/>
                  <a:pt x="0" y="1404"/>
                  <a:pt x="0" y="903"/>
                </a:cubicBezTo>
                <a:cubicBezTo>
                  <a:pt x="0" y="402"/>
                  <a:pt x="401" y="1"/>
                  <a:pt x="902" y="1"/>
                </a:cubicBezTo>
                <a:cubicBezTo>
                  <a:pt x="1404" y="1"/>
                  <a:pt x="1805" y="402"/>
                  <a:pt x="1805" y="903"/>
                </a:cubicBezTo>
                <a:close/>
              </a:path>
            </a:pathLst>
          </a:custGeom>
          <a:noFill/>
          <a:ln w="9525" cap="flat" cmpd="sng">
            <a:solidFill>
              <a:srgbClr val="D59090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1" name="Google Shape;141;p3"/>
          <p:cNvCxnSpPr/>
          <p:nvPr/>
        </p:nvCxnSpPr>
        <p:spPr>
          <a:xfrm>
            <a:off x="712300" y="869675"/>
            <a:ext cx="771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942275" y="1664425"/>
            <a:ext cx="5093700" cy="131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subTitle" idx="1"/>
          </p:nvPr>
        </p:nvSpPr>
        <p:spPr>
          <a:xfrm>
            <a:off x="2942275" y="3085338"/>
            <a:ext cx="4141800" cy="28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4" name="Google Shape;144;p3"/>
          <p:cNvSpPr txBox="1">
            <a:spLocks noGrp="1"/>
          </p:cNvSpPr>
          <p:nvPr>
            <p:ph type="title" idx="2" hasCustomPrompt="1"/>
          </p:nvPr>
        </p:nvSpPr>
        <p:spPr>
          <a:xfrm>
            <a:off x="1879000" y="1798650"/>
            <a:ext cx="775500" cy="720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5"/>
          <p:cNvGrpSpPr/>
          <p:nvPr/>
        </p:nvGrpSpPr>
        <p:grpSpPr>
          <a:xfrm>
            <a:off x="7415161" y="240172"/>
            <a:ext cx="596701" cy="598667"/>
            <a:chOff x="1492272" y="1549837"/>
            <a:chExt cx="975001" cy="978213"/>
          </a:xfrm>
        </p:grpSpPr>
        <p:sp>
          <p:nvSpPr>
            <p:cNvPr id="173" name="Google Shape;173;p5"/>
            <p:cNvSpPr/>
            <p:nvPr/>
          </p:nvSpPr>
          <p:spPr>
            <a:xfrm>
              <a:off x="1610340" y="1676149"/>
              <a:ext cx="727129" cy="728806"/>
            </a:xfrm>
            <a:custGeom>
              <a:avLst/>
              <a:gdLst/>
              <a:ahLst/>
              <a:cxnLst/>
              <a:rect l="l" t="t" r="r" b="b"/>
              <a:pathLst>
                <a:path w="5204" h="5216" extrusionOk="0">
                  <a:moveTo>
                    <a:pt x="2608" y="1346"/>
                  </a:moveTo>
                  <a:cubicBezTo>
                    <a:pt x="3287" y="1346"/>
                    <a:pt x="3858" y="1906"/>
                    <a:pt x="3858" y="2597"/>
                  </a:cubicBezTo>
                  <a:cubicBezTo>
                    <a:pt x="3858" y="3275"/>
                    <a:pt x="3298" y="3847"/>
                    <a:pt x="2608" y="3847"/>
                  </a:cubicBezTo>
                  <a:cubicBezTo>
                    <a:pt x="1917" y="3847"/>
                    <a:pt x="1358" y="3299"/>
                    <a:pt x="1358" y="2597"/>
                  </a:cubicBezTo>
                  <a:cubicBezTo>
                    <a:pt x="1358" y="1906"/>
                    <a:pt x="1905" y="1346"/>
                    <a:pt x="2608" y="1346"/>
                  </a:cubicBezTo>
                  <a:close/>
                  <a:moveTo>
                    <a:pt x="2608" y="1"/>
                  </a:moveTo>
                  <a:cubicBezTo>
                    <a:pt x="1179" y="1"/>
                    <a:pt x="0" y="1168"/>
                    <a:pt x="0" y="2608"/>
                  </a:cubicBezTo>
                  <a:cubicBezTo>
                    <a:pt x="0" y="4037"/>
                    <a:pt x="1155" y="5216"/>
                    <a:pt x="2608" y="5216"/>
                  </a:cubicBezTo>
                  <a:cubicBezTo>
                    <a:pt x="4037" y="5216"/>
                    <a:pt x="5203" y="4037"/>
                    <a:pt x="5203" y="2608"/>
                  </a:cubicBezTo>
                  <a:cubicBezTo>
                    <a:pt x="5203" y="1180"/>
                    <a:pt x="4049" y="1"/>
                    <a:pt x="26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879869" y="1549837"/>
              <a:ext cx="203020" cy="217971"/>
            </a:xfrm>
            <a:custGeom>
              <a:avLst/>
              <a:gdLst/>
              <a:ahLst/>
              <a:cxnLst/>
              <a:rect l="l" t="t" r="r" b="b"/>
              <a:pathLst>
                <a:path w="1453" h="1560" extrusionOk="0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lnTo>
                    <a:pt x="0" y="1560"/>
                  </a:lnTo>
                  <a:lnTo>
                    <a:pt x="1453" y="1560"/>
                  </a:lnTo>
                  <a:lnTo>
                    <a:pt x="1453" y="191"/>
                  </a:lnTo>
                  <a:cubicBezTo>
                    <a:pt x="1453" y="95"/>
                    <a:pt x="1358" y="0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878192" y="2308403"/>
              <a:ext cx="201344" cy="219648"/>
            </a:xfrm>
            <a:custGeom>
              <a:avLst/>
              <a:gdLst/>
              <a:ahLst/>
              <a:cxnLst/>
              <a:rect l="l" t="t" r="r" b="b"/>
              <a:pathLst>
                <a:path w="1441" h="1572" extrusionOk="0">
                  <a:moveTo>
                    <a:pt x="0" y="0"/>
                  </a:moveTo>
                  <a:lnTo>
                    <a:pt x="0" y="1370"/>
                  </a:lnTo>
                  <a:cubicBezTo>
                    <a:pt x="0" y="1477"/>
                    <a:pt x="96" y="1572"/>
                    <a:pt x="191" y="1572"/>
                  </a:cubicBezTo>
                  <a:lnTo>
                    <a:pt x="1250" y="1572"/>
                  </a:lnTo>
                  <a:cubicBezTo>
                    <a:pt x="1358" y="1572"/>
                    <a:pt x="1441" y="1477"/>
                    <a:pt x="1429" y="1370"/>
                  </a:cubicBezTo>
                  <a:lnTo>
                    <a:pt x="1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1492272" y="1937434"/>
              <a:ext cx="217971" cy="201344"/>
            </a:xfrm>
            <a:custGeom>
              <a:avLst/>
              <a:gdLst/>
              <a:ahLst/>
              <a:cxnLst/>
              <a:rect l="l" t="t" r="r" b="b"/>
              <a:pathLst>
                <a:path w="1560" h="1441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0" y="1250"/>
                  </a:lnTo>
                  <a:cubicBezTo>
                    <a:pt x="0" y="1346"/>
                    <a:pt x="83" y="1441"/>
                    <a:pt x="191" y="1441"/>
                  </a:cubicBezTo>
                  <a:lnTo>
                    <a:pt x="1560" y="1441"/>
                  </a:lnTo>
                  <a:lnTo>
                    <a:pt x="1560" y="12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2249162" y="1940508"/>
              <a:ext cx="218111" cy="199946"/>
            </a:xfrm>
            <a:custGeom>
              <a:avLst/>
              <a:gdLst/>
              <a:ahLst/>
              <a:cxnLst/>
              <a:rect l="l" t="t" r="r" b="b"/>
              <a:pathLst>
                <a:path w="1561" h="1431" extrusionOk="0">
                  <a:moveTo>
                    <a:pt x="1388" y="1"/>
                  </a:moveTo>
                  <a:cubicBezTo>
                    <a:pt x="1382" y="1"/>
                    <a:pt x="1376" y="1"/>
                    <a:pt x="1370" y="2"/>
                  </a:cubicBezTo>
                  <a:lnTo>
                    <a:pt x="0" y="2"/>
                  </a:lnTo>
                  <a:lnTo>
                    <a:pt x="0" y="1431"/>
                  </a:lnTo>
                  <a:lnTo>
                    <a:pt x="1370" y="1431"/>
                  </a:lnTo>
                  <a:cubicBezTo>
                    <a:pt x="1465" y="1431"/>
                    <a:pt x="1560" y="1347"/>
                    <a:pt x="1560" y="1240"/>
                  </a:cubicBezTo>
                  <a:lnTo>
                    <a:pt x="1560" y="181"/>
                  </a:lnTo>
                  <a:cubicBezTo>
                    <a:pt x="1560" y="80"/>
                    <a:pt x="1477" y="1"/>
                    <a:pt x="1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1572055" y="1633812"/>
              <a:ext cx="287973" cy="283781"/>
            </a:xfrm>
            <a:custGeom>
              <a:avLst/>
              <a:gdLst/>
              <a:ahLst/>
              <a:cxnLst/>
              <a:rect l="l" t="t" r="r" b="b"/>
              <a:pathLst>
                <a:path w="2061" h="2031" extrusionOk="0">
                  <a:moveTo>
                    <a:pt x="955" y="0"/>
                  </a:moveTo>
                  <a:cubicBezTo>
                    <a:pt x="905" y="0"/>
                    <a:pt x="858" y="18"/>
                    <a:pt x="822" y="54"/>
                  </a:cubicBezTo>
                  <a:lnTo>
                    <a:pt x="72" y="804"/>
                  </a:lnTo>
                  <a:cubicBezTo>
                    <a:pt x="1" y="875"/>
                    <a:pt x="1" y="995"/>
                    <a:pt x="72" y="1066"/>
                  </a:cubicBezTo>
                  <a:lnTo>
                    <a:pt x="1048" y="2030"/>
                  </a:lnTo>
                  <a:lnTo>
                    <a:pt x="2060" y="1018"/>
                  </a:lnTo>
                  <a:lnTo>
                    <a:pt x="1096" y="54"/>
                  </a:lnTo>
                  <a:cubicBezTo>
                    <a:pt x="1054" y="18"/>
                    <a:pt x="1004" y="0"/>
                    <a:pt x="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099377" y="2158618"/>
              <a:ext cx="286297" cy="285458"/>
            </a:xfrm>
            <a:custGeom>
              <a:avLst/>
              <a:gdLst/>
              <a:ahLst/>
              <a:cxnLst/>
              <a:rect l="l" t="t" r="r" b="b"/>
              <a:pathLst>
                <a:path w="2049" h="2043" extrusionOk="0">
                  <a:moveTo>
                    <a:pt x="1013" y="1"/>
                  </a:moveTo>
                  <a:lnTo>
                    <a:pt x="1" y="1013"/>
                  </a:lnTo>
                  <a:lnTo>
                    <a:pt x="965" y="1989"/>
                  </a:lnTo>
                  <a:cubicBezTo>
                    <a:pt x="1001" y="2025"/>
                    <a:pt x="1049" y="2043"/>
                    <a:pt x="1096" y="2043"/>
                  </a:cubicBezTo>
                  <a:cubicBezTo>
                    <a:pt x="1144" y="2043"/>
                    <a:pt x="1191" y="2025"/>
                    <a:pt x="1227" y="1989"/>
                  </a:cubicBezTo>
                  <a:lnTo>
                    <a:pt x="1977" y="1239"/>
                  </a:lnTo>
                  <a:cubicBezTo>
                    <a:pt x="2049" y="1168"/>
                    <a:pt x="2049" y="1049"/>
                    <a:pt x="1977" y="977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2099377" y="1633812"/>
              <a:ext cx="286297" cy="283781"/>
            </a:xfrm>
            <a:custGeom>
              <a:avLst/>
              <a:gdLst/>
              <a:ahLst/>
              <a:cxnLst/>
              <a:rect l="l" t="t" r="r" b="b"/>
              <a:pathLst>
                <a:path w="2049" h="2031" extrusionOk="0">
                  <a:moveTo>
                    <a:pt x="1096" y="0"/>
                  </a:moveTo>
                  <a:cubicBezTo>
                    <a:pt x="1049" y="0"/>
                    <a:pt x="1001" y="18"/>
                    <a:pt x="965" y="54"/>
                  </a:cubicBezTo>
                  <a:lnTo>
                    <a:pt x="1" y="1018"/>
                  </a:lnTo>
                  <a:lnTo>
                    <a:pt x="1013" y="2030"/>
                  </a:lnTo>
                  <a:lnTo>
                    <a:pt x="1977" y="1066"/>
                  </a:lnTo>
                  <a:cubicBezTo>
                    <a:pt x="2049" y="995"/>
                    <a:pt x="2049" y="875"/>
                    <a:pt x="1977" y="804"/>
                  </a:cubicBezTo>
                  <a:lnTo>
                    <a:pt x="1227" y="54"/>
                  </a:lnTo>
                  <a:cubicBezTo>
                    <a:pt x="1191" y="18"/>
                    <a:pt x="1144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1570378" y="2158618"/>
              <a:ext cx="287973" cy="285458"/>
            </a:xfrm>
            <a:custGeom>
              <a:avLst/>
              <a:gdLst/>
              <a:ahLst/>
              <a:cxnLst/>
              <a:rect l="l" t="t" r="r" b="b"/>
              <a:pathLst>
                <a:path w="2061" h="2043" extrusionOk="0">
                  <a:moveTo>
                    <a:pt x="1048" y="1"/>
                  </a:moveTo>
                  <a:lnTo>
                    <a:pt x="72" y="977"/>
                  </a:lnTo>
                  <a:cubicBezTo>
                    <a:pt x="1" y="1049"/>
                    <a:pt x="1" y="1168"/>
                    <a:pt x="72" y="1239"/>
                  </a:cubicBezTo>
                  <a:lnTo>
                    <a:pt x="822" y="1989"/>
                  </a:lnTo>
                  <a:cubicBezTo>
                    <a:pt x="864" y="2025"/>
                    <a:pt x="914" y="2043"/>
                    <a:pt x="962" y="2043"/>
                  </a:cubicBezTo>
                  <a:cubicBezTo>
                    <a:pt x="1010" y="2043"/>
                    <a:pt x="1054" y="2025"/>
                    <a:pt x="1084" y="1989"/>
                  </a:cubicBezTo>
                  <a:lnTo>
                    <a:pt x="2060" y="1013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5"/>
          <p:cNvSpPr/>
          <p:nvPr/>
        </p:nvSpPr>
        <p:spPr>
          <a:xfrm>
            <a:off x="559900" y="690775"/>
            <a:ext cx="7718400" cy="4070100"/>
          </a:xfrm>
          <a:prstGeom prst="roundRect">
            <a:avLst>
              <a:gd name="adj" fmla="val 5291"/>
            </a:avLst>
          </a:prstGeom>
          <a:noFill/>
          <a:ln w="9525" cap="flat" cmpd="sng">
            <a:solidFill>
              <a:srgbClr val="D590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5"/>
          <p:cNvSpPr/>
          <p:nvPr/>
        </p:nvSpPr>
        <p:spPr>
          <a:xfrm>
            <a:off x="712300" y="538375"/>
            <a:ext cx="7718400" cy="4070100"/>
          </a:xfrm>
          <a:prstGeom prst="roundRect">
            <a:avLst>
              <a:gd name="adj" fmla="val 529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4" name="Google Shape;184;p5"/>
          <p:cNvCxnSpPr/>
          <p:nvPr/>
        </p:nvCxnSpPr>
        <p:spPr>
          <a:xfrm>
            <a:off x="712300" y="1098275"/>
            <a:ext cx="771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5" name="Google Shape;185;p5"/>
          <p:cNvSpPr txBox="1">
            <a:spLocks noGrp="1"/>
          </p:cNvSpPr>
          <p:nvPr>
            <p:ph type="subTitle" idx="1"/>
          </p:nvPr>
        </p:nvSpPr>
        <p:spPr>
          <a:xfrm>
            <a:off x="1616068" y="2804350"/>
            <a:ext cx="2724300" cy="7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6" name="Google Shape;186;p5"/>
          <p:cNvSpPr txBox="1">
            <a:spLocks noGrp="1"/>
          </p:cNvSpPr>
          <p:nvPr>
            <p:ph type="subTitle" idx="2"/>
          </p:nvPr>
        </p:nvSpPr>
        <p:spPr>
          <a:xfrm>
            <a:off x="1615768" y="2384250"/>
            <a:ext cx="27249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hand"/>
              <a:buNone/>
              <a:defRPr sz="2100" b="1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7" name="Google Shape;187;p5"/>
          <p:cNvSpPr txBox="1">
            <a:spLocks noGrp="1"/>
          </p:cNvSpPr>
          <p:nvPr>
            <p:ph type="subTitle" idx="3"/>
          </p:nvPr>
        </p:nvSpPr>
        <p:spPr>
          <a:xfrm>
            <a:off x="4803331" y="2804350"/>
            <a:ext cx="2724900" cy="7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8288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8" name="Google Shape;188;p5"/>
          <p:cNvSpPr txBox="1">
            <a:spLocks noGrp="1"/>
          </p:cNvSpPr>
          <p:nvPr>
            <p:ph type="subTitle" idx="4"/>
          </p:nvPr>
        </p:nvSpPr>
        <p:spPr>
          <a:xfrm>
            <a:off x="4803332" y="2384250"/>
            <a:ext cx="27249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hand"/>
              <a:buNone/>
              <a:defRPr sz="2100" b="1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9" name="Google Shape;189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5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6"/>
          <p:cNvGrpSpPr/>
          <p:nvPr/>
        </p:nvGrpSpPr>
        <p:grpSpPr>
          <a:xfrm>
            <a:off x="8132436" y="3683133"/>
            <a:ext cx="596701" cy="598667"/>
            <a:chOff x="1492272" y="1549837"/>
            <a:chExt cx="975001" cy="978213"/>
          </a:xfrm>
        </p:grpSpPr>
        <p:sp>
          <p:nvSpPr>
            <p:cNvPr id="192" name="Google Shape;192;p6"/>
            <p:cNvSpPr/>
            <p:nvPr/>
          </p:nvSpPr>
          <p:spPr>
            <a:xfrm>
              <a:off x="1610340" y="1676149"/>
              <a:ext cx="727129" cy="728806"/>
            </a:xfrm>
            <a:custGeom>
              <a:avLst/>
              <a:gdLst/>
              <a:ahLst/>
              <a:cxnLst/>
              <a:rect l="l" t="t" r="r" b="b"/>
              <a:pathLst>
                <a:path w="5204" h="5216" extrusionOk="0">
                  <a:moveTo>
                    <a:pt x="2608" y="1346"/>
                  </a:moveTo>
                  <a:cubicBezTo>
                    <a:pt x="3287" y="1346"/>
                    <a:pt x="3858" y="1906"/>
                    <a:pt x="3858" y="2597"/>
                  </a:cubicBezTo>
                  <a:cubicBezTo>
                    <a:pt x="3858" y="3275"/>
                    <a:pt x="3298" y="3847"/>
                    <a:pt x="2608" y="3847"/>
                  </a:cubicBezTo>
                  <a:cubicBezTo>
                    <a:pt x="1917" y="3847"/>
                    <a:pt x="1358" y="3299"/>
                    <a:pt x="1358" y="2597"/>
                  </a:cubicBezTo>
                  <a:cubicBezTo>
                    <a:pt x="1358" y="1906"/>
                    <a:pt x="1905" y="1346"/>
                    <a:pt x="2608" y="1346"/>
                  </a:cubicBezTo>
                  <a:close/>
                  <a:moveTo>
                    <a:pt x="2608" y="1"/>
                  </a:moveTo>
                  <a:cubicBezTo>
                    <a:pt x="1179" y="1"/>
                    <a:pt x="0" y="1168"/>
                    <a:pt x="0" y="2608"/>
                  </a:cubicBezTo>
                  <a:cubicBezTo>
                    <a:pt x="0" y="4037"/>
                    <a:pt x="1155" y="5216"/>
                    <a:pt x="2608" y="5216"/>
                  </a:cubicBezTo>
                  <a:cubicBezTo>
                    <a:pt x="4037" y="5216"/>
                    <a:pt x="5203" y="4037"/>
                    <a:pt x="5203" y="2608"/>
                  </a:cubicBezTo>
                  <a:cubicBezTo>
                    <a:pt x="5203" y="1180"/>
                    <a:pt x="4049" y="1"/>
                    <a:pt x="26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1879869" y="1549837"/>
              <a:ext cx="203020" cy="217971"/>
            </a:xfrm>
            <a:custGeom>
              <a:avLst/>
              <a:gdLst/>
              <a:ahLst/>
              <a:cxnLst/>
              <a:rect l="l" t="t" r="r" b="b"/>
              <a:pathLst>
                <a:path w="1453" h="1560" extrusionOk="0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lnTo>
                    <a:pt x="0" y="1560"/>
                  </a:lnTo>
                  <a:lnTo>
                    <a:pt x="1453" y="1560"/>
                  </a:lnTo>
                  <a:lnTo>
                    <a:pt x="1453" y="191"/>
                  </a:lnTo>
                  <a:cubicBezTo>
                    <a:pt x="1453" y="95"/>
                    <a:pt x="1358" y="0"/>
                    <a:pt x="12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1878192" y="2308403"/>
              <a:ext cx="201344" cy="219648"/>
            </a:xfrm>
            <a:custGeom>
              <a:avLst/>
              <a:gdLst/>
              <a:ahLst/>
              <a:cxnLst/>
              <a:rect l="l" t="t" r="r" b="b"/>
              <a:pathLst>
                <a:path w="1441" h="1572" extrusionOk="0">
                  <a:moveTo>
                    <a:pt x="0" y="0"/>
                  </a:moveTo>
                  <a:lnTo>
                    <a:pt x="0" y="1370"/>
                  </a:lnTo>
                  <a:cubicBezTo>
                    <a:pt x="0" y="1477"/>
                    <a:pt x="96" y="1572"/>
                    <a:pt x="191" y="1572"/>
                  </a:cubicBezTo>
                  <a:lnTo>
                    <a:pt x="1250" y="1572"/>
                  </a:lnTo>
                  <a:cubicBezTo>
                    <a:pt x="1358" y="1572"/>
                    <a:pt x="1441" y="1477"/>
                    <a:pt x="1429" y="1370"/>
                  </a:cubicBezTo>
                  <a:lnTo>
                    <a:pt x="14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1492272" y="1937434"/>
              <a:ext cx="217971" cy="201344"/>
            </a:xfrm>
            <a:custGeom>
              <a:avLst/>
              <a:gdLst/>
              <a:ahLst/>
              <a:cxnLst/>
              <a:rect l="l" t="t" r="r" b="b"/>
              <a:pathLst>
                <a:path w="1560" h="1441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0" y="1250"/>
                  </a:lnTo>
                  <a:cubicBezTo>
                    <a:pt x="0" y="1346"/>
                    <a:pt x="83" y="1441"/>
                    <a:pt x="191" y="1441"/>
                  </a:cubicBezTo>
                  <a:lnTo>
                    <a:pt x="1560" y="1441"/>
                  </a:lnTo>
                  <a:lnTo>
                    <a:pt x="1560" y="12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2249162" y="1940508"/>
              <a:ext cx="218111" cy="199946"/>
            </a:xfrm>
            <a:custGeom>
              <a:avLst/>
              <a:gdLst/>
              <a:ahLst/>
              <a:cxnLst/>
              <a:rect l="l" t="t" r="r" b="b"/>
              <a:pathLst>
                <a:path w="1561" h="1431" extrusionOk="0">
                  <a:moveTo>
                    <a:pt x="1388" y="1"/>
                  </a:moveTo>
                  <a:cubicBezTo>
                    <a:pt x="1382" y="1"/>
                    <a:pt x="1376" y="1"/>
                    <a:pt x="1370" y="2"/>
                  </a:cubicBezTo>
                  <a:lnTo>
                    <a:pt x="0" y="2"/>
                  </a:lnTo>
                  <a:lnTo>
                    <a:pt x="0" y="1431"/>
                  </a:lnTo>
                  <a:lnTo>
                    <a:pt x="1370" y="1431"/>
                  </a:lnTo>
                  <a:cubicBezTo>
                    <a:pt x="1465" y="1431"/>
                    <a:pt x="1560" y="1347"/>
                    <a:pt x="1560" y="1240"/>
                  </a:cubicBezTo>
                  <a:lnTo>
                    <a:pt x="1560" y="181"/>
                  </a:lnTo>
                  <a:cubicBezTo>
                    <a:pt x="1560" y="80"/>
                    <a:pt x="1477" y="1"/>
                    <a:pt x="13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1572055" y="1633812"/>
              <a:ext cx="287973" cy="283781"/>
            </a:xfrm>
            <a:custGeom>
              <a:avLst/>
              <a:gdLst/>
              <a:ahLst/>
              <a:cxnLst/>
              <a:rect l="l" t="t" r="r" b="b"/>
              <a:pathLst>
                <a:path w="2061" h="2031" extrusionOk="0">
                  <a:moveTo>
                    <a:pt x="955" y="0"/>
                  </a:moveTo>
                  <a:cubicBezTo>
                    <a:pt x="905" y="0"/>
                    <a:pt x="858" y="18"/>
                    <a:pt x="822" y="54"/>
                  </a:cubicBezTo>
                  <a:lnTo>
                    <a:pt x="72" y="804"/>
                  </a:lnTo>
                  <a:cubicBezTo>
                    <a:pt x="1" y="875"/>
                    <a:pt x="1" y="995"/>
                    <a:pt x="72" y="1066"/>
                  </a:cubicBezTo>
                  <a:lnTo>
                    <a:pt x="1048" y="2030"/>
                  </a:lnTo>
                  <a:lnTo>
                    <a:pt x="2060" y="1018"/>
                  </a:lnTo>
                  <a:lnTo>
                    <a:pt x="1096" y="54"/>
                  </a:lnTo>
                  <a:cubicBezTo>
                    <a:pt x="1054" y="18"/>
                    <a:pt x="1004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2099377" y="2158618"/>
              <a:ext cx="286297" cy="285458"/>
            </a:xfrm>
            <a:custGeom>
              <a:avLst/>
              <a:gdLst/>
              <a:ahLst/>
              <a:cxnLst/>
              <a:rect l="l" t="t" r="r" b="b"/>
              <a:pathLst>
                <a:path w="2049" h="2043" extrusionOk="0">
                  <a:moveTo>
                    <a:pt x="1013" y="1"/>
                  </a:moveTo>
                  <a:lnTo>
                    <a:pt x="1" y="1013"/>
                  </a:lnTo>
                  <a:lnTo>
                    <a:pt x="965" y="1989"/>
                  </a:lnTo>
                  <a:cubicBezTo>
                    <a:pt x="1001" y="2025"/>
                    <a:pt x="1049" y="2043"/>
                    <a:pt x="1096" y="2043"/>
                  </a:cubicBezTo>
                  <a:cubicBezTo>
                    <a:pt x="1144" y="2043"/>
                    <a:pt x="1191" y="2025"/>
                    <a:pt x="1227" y="1989"/>
                  </a:cubicBezTo>
                  <a:lnTo>
                    <a:pt x="1977" y="1239"/>
                  </a:lnTo>
                  <a:cubicBezTo>
                    <a:pt x="2049" y="1168"/>
                    <a:pt x="2049" y="1049"/>
                    <a:pt x="1977" y="977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2099377" y="1633812"/>
              <a:ext cx="286297" cy="283781"/>
            </a:xfrm>
            <a:custGeom>
              <a:avLst/>
              <a:gdLst/>
              <a:ahLst/>
              <a:cxnLst/>
              <a:rect l="l" t="t" r="r" b="b"/>
              <a:pathLst>
                <a:path w="2049" h="2031" extrusionOk="0">
                  <a:moveTo>
                    <a:pt x="1096" y="0"/>
                  </a:moveTo>
                  <a:cubicBezTo>
                    <a:pt x="1049" y="0"/>
                    <a:pt x="1001" y="18"/>
                    <a:pt x="965" y="54"/>
                  </a:cubicBezTo>
                  <a:lnTo>
                    <a:pt x="1" y="1018"/>
                  </a:lnTo>
                  <a:lnTo>
                    <a:pt x="1013" y="2030"/>
                  </a:lnTo>
                  <a:lnTo>
                    <a:pt x="1977" y="1066"/>
                  </a:lnTo>
                  <a:cubicBezTo>
                    <a:pt x="2049" y="995"/>
                    <a:pt x="2049" y="875"/>
                    <a:pt x="1977" y="804"/>
                  </a:cubicBezTo>
                  <a:lnTo>
                    <a:pt x="1227" y="54"/>
                  </a:lnTo>
                  <a:cubicBezTo>
                    <a:pt x="1191" y="18"/>
                    <a:pt x="114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1570378" y="2158618"/>
              <a:ext cx="287973" cy="285458"/>
            </a:xfrm>
            <a:custGeom>
              <a:avLst/>
              <a:gdLst/>
              <a:ahLst/>
              <a:cxnLst/>
              <a:rect l="l" t="t" r="r" b="b"/>
              <a:pathLst>
                <a:path w="2061" h="2043" extrusionOk="0">
                  <a:moveTo>
                    <a:pt x="1048" y="1"/>
                  </a:moveTo>
                  <a:lnTo>
                    <a:pt x="72" y="977"/>
                  </a:lnTo>
                  <a:cubicBezTo>
                    <a:pt x="1" y="1049"/>
                    <a:pt x="1" y="1168"/>
                    <a:pt x="72" y="1239"/>
                  </a:cubicBezTo>
                  <a:lnTo>
                    <a:pt x="822" y="1989"/>
                  </a:lnTo>
                  <a:cubicBezTo>
                    <a:pt x="864" y="2025"/>
                    <a:pt x="914" y="2043"/>
                    <a:pt x="962" y="2043"/>
                  </a:cubicBezTo>
                  <a:cubicBezTo>
                    <a:pt x="1010" y="2043"/>
                    <a:pt x="1054" y="2025"/>
                    <a:pt x="1084" y="1989"/>
                  </a:cubicBezTo>
                  <a:lnTo>
                    <a:pt x="2060" y="1013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6"/>
          <p:cNvGrpSpPr/>
          <p:nvPr/>
        </p:nvGrpSpPr>
        <p:grpSpPr>
          <a:xfrm>
            <a:off x="1058111" y="241433"/>
            <a:ext cx="596701" cy="598667"/>
            <a:chOff x="1492272" y="1549837"/>
            <a:chExt cx="975001" cy="978213"/>
          </a:xfrm>
        </p:grpSpPr>
        <p:sp>
          <p:nvSpPr>
            <p:cNvPr id="202" name="Google Shape;202;p6"/>
            <p:cNvSpPr/>
            <p:nvPr/>
          </p:nvSpPr>
          <p:spPr>
            <a:xfrm>
              <a:off x="1610340" y="1676149"/>
              <a:ext cx="727129" cy="728806"/>
            </a:xfrm>
            <a:custGeom>
              <a:avLst/>
              <a:gdLst/>
              <a:ahLst/>
              <a:cxnLst/>
              <a:rect l="l" t="t" r="r" b="b"/>
              <a:pathLst>
                <a:path w="5204" h="5216" extrusionOk="0">
                  <a:moveTo>
                    <a:pt x="2608" y="1346"/>
                  </a:moveTo>
                  <a:cubicBezTo>
                    <a:pt x="3287" y="1346"/>
                    <a:pt x="3858" y="1906"/>
                    <a:pt x="3858" y="2597"/>
                  </a:cubicBezTo>
                  <a:cubicBezTo>
                    <a:pt x="3858" y="3275"/>
                    <a:pt x="3298" y="3847"/>
                    <a:pt x="2608" y="3847"/>
                  </a:cubicBezTo>
                  <a:cubicBezTo>
                    <a:pt x="1917" y="3847"/>
                    <a:pt x="1358" y="3299"/>
                    <a:pt x="1358" y="2597"/>
                  </a:cubicBezTo>
                  <a:cubicBezTo>
                    <a:pt x="1358" y="1906"/>
                    <a:pt x="1905" y="1346"/>
                    <a:pt x="2608" y="1346"/>
                  </a:cubicBezTo>
                  <a:close/>
                  <a:moveTo>
                    <a:pt x="2608" y="1"/>
                  </a:moveTo>
                  <a:cubicBezTo>
                    <a:pt x="1179" y="1"/>
                    <a:pt x="0" y="1168"/>
                    <a:pt x="0" y="2608"/>
                  </a:cubicBezTo>
                  <a:cubicBezTo>
                    <a:pt x="0" y="4037"/>
                    <a:pt x="1155" y="5216"/>
                    <a:pt x="2608" y="5216"/>
                  </a:cubicBezTo>
                  <a:cubicBezTo>
                    <a:pt x="4037" y="5216"/>
                    <a:pt x="5203" y="4037"/>
                    <a:pt x="5203" y="2608"/>
                  </a:cubicBezTo>
                  <a:cubicBezTo>
                    <a:pt x="5203" y="1180"/>
                    <a:pt x="4049" y="1"/>
                    <a:pt x="26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1879869" y="1549837"/>
              <a:ext cx="203020" cy="217971"/>
            </a:xfrm>
            <a:custGeom>
              <a:avLst/>
              <a:gdLst/>
              <a:ahLst/>
              <a:cxnLst/>
              <a:rect l="l" t="t" r="r" b="b"/>
              <a:pathLst>
                <a:path w="1453" h="1560" extrusionOk="0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lnTo>
                    <a:pt x="0" y="1560"/>
                  </a:lnTo>
                  <a:lnTo>
                    <a:pt x="1453" y="1560"/>
                  </a:lnTo>
                  <a:lnTo>
                    <a:pt x="1453" y="191"/>
                  </a:lnTo>
                  <a:cubicBezTo>
                    <a:pt x="1453" y="95"/>
                    <a:pt x="1358" y="0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1878192" y="2308403"/>
              <a:ext cx="201344" cy="219648"/>
            </a:xfrm>
            <a:custGeom>
              <a:avLst/>
              <a:gdLst/>
              <a:ahLst/>
              <a:cxnLst/>
              <a:rect l="l" t="t" r="r" b="b"/>
              <a:pathLst>
                <a:path w="1441" h="1572" extrusionOk="0">
                  <a:moveTo>
                    <a:pt x="0" y="0"/>
                  </a:moveTo>
                  <a:lnTo>
                    <a:pt x="0" y="1370"/>
                  </a:lnTo>
                  <a:cubicBezTo>
                    <a:pt x="0" y="1477"/>
                    <a:pt x="96" y="1572"/>
                    <a:pt x="191" y="1572"/>
                  </a:cubicBezTo>
                  <a:lnTo>
                    <a:pt x="1250" y="1572"/>
                  </a:lnTo>
                  <a:cubicBezTo>
                    <a:pt x="1358" y="1572"/>
                    <a:pt x="1441" y="1477"/>
                    <a:pt x="1429" y="1370"/>
                  </a:cubicBezTo>
                  <a:lnTo>
                    <a:pt x="1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1492272" y="1937434"/>
              <a:ext cx="217971" cy="201344"/>
            </a:xfrm>
            <a:custGeom>
              <a:avLst/>
              <a:gdLst/>
              <a:ahLst/>
              <a:cxnLst/>
              <a:rect l="l" t="t" r="r" b="b"/>
              <a:pathLst>
                <a:path w="1560" h="1441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0" y="1250"/>
                  </a:lnTo>
                  <a:cubicBezTo>
                    <a:pt x="0" y="1346"/>
                    <a:pt x="83" y="1441"/>
                    <a:pt x="191" y="1441"/>
                  </a:cubicBezTo>
                  <a:lnTo>
                    <a:pt x="1560" y="1441"/>
                  </a:lnTo>
                  <a:lnTo>
                    <a:pt x="1560" y="12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2249162" y="1940508"/>
              <a:ext cx="218111" cy="199946"/>
            </a:xfrm>
            <a:custGeom>
              <a:avLst/>
              <a:gdLst/>
              <a:ahLst/>
              <a:cxnLst/>
              <a:rect l="l" t="t" r="r" b="b"/>
              <a:pathLst>
                <a:path w="1561" h="1431" extrusionOk="0">
                  <a:moveTo>
                    <a:pt x="1388" y="1"/>
                  </a:moveTo>
                  <a:cubicBezTo>
                    <a:pt x="1382" y="1"/>
                    <a:pt x="1376" y="1"/>
                    <a:pt x="1370" y="2"/>
                  </a:cubicBezTo>
                  <a:lnTo>
                    <a:pt x="0" y="2"/>
                  </a:lnTo>
                  <a:lnTo>
                    <a:pt x="0" y="1431"/>
                  </a:lnTo>
                  <a:lnTo>
                    <a:pt x="1370" y="1431"/>
                  </a:lnTo>
                  <a:cubicBezTo>
                    <a:pt x="1465" y="1431"/>
                    <a:pt x="1560" y="1347"/>
                    <a:pt x="1560" y="1240"/>
                  </a:cubicBezTo>
                  <a:lnTo>
                    <a:pt x="1560" y="181"/>
                  </a:lnTo>
                  <a:cubicBezTo>
                    <a:pt x="1560" y="80"/>
                    <a:pt x="1477" y="1"/>
                    <a:pt x="1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1572055" y="1633812"/>
              <a:ext cx="287973" cy="283781"/>
            </a:xfrm>
            <a:custGeom>
              <a:avLst/>
              <a:gdLst/>
              <a:ahLst/>
              <a:cxnLst/>
              <a:rect l="l" t="t" r="r" b="b"/>
              <a:pathLst>
                <a:path w="2061" h="2031" extrusionOk="0">
                  <a:moveTo>
                    <a:pt x="955" y="0"/>
                  </a:moveTo>
                  <a:cubicBezTo>
                    <a:pt x="905" y="0"/>
                    <a:pt x="858" y="18"/>
                    <a:pt x="822" y="54"/>
                  </a:cubicBezTo>
                  <a:lnTo>
                    <a:pt x="72" y="804"/>
                  </a:lnTo>
                  <a:cubicBezTo>
                    <a:pt x="1" y="875"/>
                    <a:pt x="1" y="995"/>
                    <a:pt x="72" y="1066"/>
                  </a:cubicBezTo>
                  <a:lnTo>
                    <a:pt x="1048" y="2030"/>
                  </a:lnTo>
                  <a:lnTo>
                    <a:pt x="2060" y="1018"/>
                  </a:lnTo>
                  <a:lnTo>
                    <a:pt x="1096" y="54"/>
                  </a:lnTo>
                  <a:cubicBezTo>
                    <a:pt x="1054" y="18"/>
                    <a:pt x="1004" y="0"/>
                    <a:pt x="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2099377" y="2158618"/>
              <a:ext cx="286297" cy="285458"/>
            </a:xfrm>
            <a:custGeom>
              <a:avLst/>
              <a:gdLst/>
              <a:ahLst/>
              <a:cxnLst/>
              <a:rect l="l" t="t" r="r" b="b"/>
              <a:pathLst>
                <a:path w="2049" h="2043" extrusionOk="0">
                  <a:moveTo>
                    <a:pt x="1013" y="1"/>
                  </a:moveTo>
                  <a:lnTo>
                    <a:pt x="1" y="1013"/>
                  </a:lnTo>
                  <a:lnTo>
                    <a:pt x="965" y="1989"/>
                  </a:lnTo>
                  <a:cubicBezTo>
                    <a:pt x="1001" y="2025"/>
                    <a:pt x="1049" y="2043"/>
                    <a:pt x="1096" y="2043"/>
                  </a:cubicBezTo>
                  <a:cubicBezTo>
                    <a:pt x="1144" y="2043"/>
                    <a:pt x="1191" y="2025"/>
                    <a:pt x="1227" y="1989"/>
                  </a:cubicBezTo>
                  <a:lnTo>
                    <a:pt x="1977" y="1239"/>
                  </a:lnTo>
                  <a:cubicBezTo>
                    <a:pt x="2049" y="1168"/>
                    <a:pt x="2049" y="1049"/>
                    <a:pt x="1977" y="977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2099377" y="1633812"/>
              <a:ext cx="286297" cy="283781"/>
            </a:xfrm>
            <a:custGeom>
              <a:avLst/>
              <a:gdLst/>
              <a:ahLst/>
              <a:cxnLst/>
              <a:rect l="l" t="t" r="r" b="b"/>
              <a:pathLst>
                <a:path w="2049" h="2031" extrusionOk="0">
                  <a:moveTo>
                    <a:pt x="1096" y="0"/>
                  </a:moveTo>
                  <a:cubicBezTo>
                    <a:pt x="1049" y="0"/>
                    <a:pt x="1001" y="18"/>
                    <a:pt x="965" y="54"/>
                  </a:cubicBezTo>
                  <a:lnTo>
                    <a:pt x="1" y="1018"/>
                  </a:lnTo>
                  <a:lnTo>
                    <a:pt x="1013" y="2030"/>
                  </a:lnTo>
                  <a:lnTo>
                    <a:pt x="1977" y="1066"/>
                  </a:lnTo>
                  <a:cubicBezTo>
                    <a:pt x="2049" y="995"/>
                    <a:pt x="2049" y="875"/>
                    <a:pt x="1977" y="804"/>
                  </a:cubicBezTo>
                  <a:lnTo>
                    <a:pt x="1227" y="54"/>
                  </a:lnTo>
                  <a:cubicBezTo>
                    <a:pt x="1191" y="18"/>
                    <a:pt x="1144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1570378" y="2158618"/>
              <a:ext cx="287973" cy="285458"/>
            </a:xfrm>
            <a:custGeom>
              <a:avLst/>
              <a:gdLst/>
              <a:ahLst/>
              <a:cxnLst/>
              <a:rect l="l" t="t" r="r" b="b"/>
              <a:pathLst>
                <a:path w="2061" h="2043" extrusionOk="0">
                  <a:moveTo>
                    <a:pt x="1048" y="1"/>
                  </a:moveTo>
                  <a:lnTo>
                    <a:pt x="72" y="977"/>
                  </a:lnTo>
                  <a:cubicBezTo>
                    <a:pt x="1" y="1049"/>
                    <a:pt x="1" y="1168"/>
                    <a:pt x="72" y="1239"/>
                  </a:cubicBezTo>
                  <a:lnTo>
                    <a:pt x="822" y="1989"/>
                  </a:lnTo>
                  <a:cubicBezTo>
                    <a:pt x="864" y="2025"/>
                    <a:pt x="914" y="2043"/>
                    <a:pt x="962" y="2043"/>
                  </a:cubicBezTo>
                  <a:cubicBezTo>
                    <a:pt x="1010" y="2043"/>
                    <a:pt x="1054" y="2025"/>
                    <a:pt x="1084" y="1989"/>
                  </a:cubicBezTo>
                  <a:lnTo>
                    <a:pt x="2060" y="1013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6"/>
          <p:cNvSpPr/>
          <p:nvPr/>
        </p:nvSpPr>
        <p:spPr>
          <a:xfrm>
            <a:off x="559900" y="690775"/>
            <a:ext cx="7718400" cy="4070100"/>
          </a:xfrm>
          <a:prstGeom prst="roundRect">
            <a:avLst>
              <a:gd name="adj" fmla="val 5291"/>
            </a:avLst>
          </a:prstGeom>
          <a:noFill/>
          <a:ln w="9525" cap="flat" cmpd="sng">
            <a:solidFill>
              <a:srgbClr val="D590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6"/>
          <p:cNvSpPr/>
          <p:nvPr/>
        </p:nvSpPr>
        <p:spPr>
          <a:xfrm>
            <a:off x="712300" y="538375"/>
            <a:ext cx="7718400" cy="4070100"/>
          </a:xfrm>
          <a:prstGeom prst="roundRect">
            <a:avLst>
              <a:gd name="adj" fmla="val 529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3" name="Google Shape;213;p6"/>
          <p:cNvCxnSpPr/>
          <p:nvPr/>
        </p:nvCxnSpPr>
        <p:spPr>
          <a:xfrm>
            <a:off x="712300" y="1098275"/>
            <a:ext cx="771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4" name="Google Shape;214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5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7"/>
          <p:cNvGrpSpPr/>
          <p:nvPr/>
        </p:nvGrpSpPr>
        <p:grpSpPr>
          <a:xfrm>
            <a:off x="240061" y="1658058"/>
            <a:ext cx="596701" cy="598667"/>
            <a:chOff x="1492272" y="1549837"/>
            <a:chExt cx="975001" cy="978213"/>
          </a:xfrm>
        </p:grpSpPr>
        <p:sp>
          <p:nvSpPr>
            <p:cNvPr id="217" name="Google Shape;217;p7"/>
            <p:cNvSpPr/>
            <p:nvPr/>
          </p:nvSpPr>
          <p:spPr>
            <a:xfrm>
              <a:off x="1610340" y="1676149"/>
              <a:ext cx="727129" cy="728806"/>
            </a:xfrm>
            <a:custGeom>
              <a:avLst/>
              <a:gdLst/>
              <a:ahLst/>
              <a:cxnLst/>
              <a:rect l="l" t="t" r="r" b="b"/>
              <a:pathLst>
                <a:path w="5204" h="5216" extrusionOk="0">
                  <a:moveTo>
                    <a:pt x="2608" y="1346"/>
                  </a:moveTo>
                  <a:cubicBezTo>
                    <a:pt x="3287" y="1346"/>
                    <a:pt x="3858" y="1906"/>
                    <a:pt x="3858" y="2597"/>
                  </a:cubicBezTo>
                  <a:cubicBezTo>
                    <a:pt x="3858" y="3275"/>
                    <a:pt x="3298" y="3847"/>
                    <a:pt x="2608" y="3847"/>
                  </a:cubicBezTo>
                  <a:cubicBezTo>
                    <a:pt x="1917" y="3847"/>
                    <a:pt x="1358" y="3299"/>
                    <a:pt x="1358" y="2597"/>
                  </a:cubicBezTo>
                  <a:cubicBezTo>
                    <a:pt x="1358" y="1906"/>
                    <a:pt x="1905" y="1346"/>
                    <a:pt x="2608" y="1346"/>
                  </a:cubicBezTo>
                  <a:close/>
                  <a:moveTo>
                    <a:pt x="2608" y="1"/>
                  </a:moveTo>
                  <a:cubicBezTo>
                    <a:pt x="1179" y="1"/>
                    <a:pt x="0" y="1168"/>
                    <a:pt x="0" y="2608"/>
                  </a:cubicBezTo>
                  <a:cubicBezTo>
                    <a:pt x="0" y="4037"/>
                    <a:pt x="1155" y="5216"/>
                    <a:pt x="2608" y="5216"/>
                  </a:cubicBezTo>
                  <a:cubicBezTo>
                    <a:pt x="4037" y="5216"/>
                    <a:pt x="5203" y="4037"/>
                    <a:pt x="5203" y="2608"/>
                  </a:cubicBezTo>
                  <a:cubicBezTo>
                    <a:pt x="5203" y="1180"/>
                    <a:pt x="4049" y="1"/>
                    <a:pt x="26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1879869" y="1549837"/>
              <a:ext cx="203020" cy="217971"/>
            </a:xfrm>
            <a:custGeom>
              <a:avLst/>
              <a:gdLst/>
              <a:ahLst/>
              <a:cxnLst/>
              <a:rect l="l" t="t" r="r" b="b"/>
              <a:pathLst>
                <a:path w="1453" h="1560" extrusionOk="0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lnTo>
                    <a:pt x="0" y="1560"/>
                  </a:lnTo>
                  <a:lnTo>
                    <a:pt x="1453" y="1560"/>
                  </a:lnTo>
                  <a:lnTo>
                    <a:pt x="1453" y="191"/>
                  </a:lnTo>
                  <a:cubicBezTo>
                    <a:pt x="1453" y="95"/>
                    <a:pt x="1358" y="0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1878192" y="2308403"/>
              <a:ext cx="201344" cy="219648"/>
            </a:xfrm>
            <a:custGeom>
              <a:avLst/>
              <a:gdLst/>
              <a:ahLst/>
              <a:cxnLst/>
              <a:rect l="l" t="t" r="r" b="b"/>
              <a:pathLst>
                <a:path w="1441" h="1572" extrusionOk="0">
                  <a:moveTo>
                    <a:pt x="0" y="0"/>
                  </a:moveTo>
                  <a:lnTo>
                    <a:pt x="0" y="1370"/>
                  </a:lnTo>
                  <a:cubicBezTo>
                    <a:pt x="0" y="1477"/>
                    <a:pt x="96" y="1572"/>
                    <a:pt x="191" y="1572"/>
                  </a:cubicBezTo>
                  <a:lnTo>
                    <a:pt x="1250" y="1572"/>
                  </a:lnTo>
                  <a:cubicBezTo>
                    <a:pt x="1358" y="1572"/>
                    <a:pt x="1441" y="1477"/>
                    <a:pt x="1429" y="1370"/>
                  </a:cubicBezTo>
                  <a:lnTo>
                    <a:pt x="1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1492272" y="1937434"/>
              <a:ext cx="217971" cy="201344"/>
            </a:xfrm>
            <a:custGeom>
              <a:avLst/>
              <a:gdLst/>
              <a:ahLst/>
              <a:cxnLst/>
              <a:rect l="l" t="t" r="r" b="b"/>
              <a:pathLst>
                <a:path w="1560" h="1441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0" y="1250"/>
                  </a:lnTo>
                  <a:cubicBezTo>
                    <a:pt x="0" y="1346"/>
                    <a:pt x="83" y="1441"/>
                    <a:pt x="191" y="1441"/>
                  </a:cubicBezTo>
                  <a:lnTo>
                    <a:pt x="1560" y="1441"/>
                  </a:lnTo>
                  <a:lnTo>
                    <a:pt x="1560" y="12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249162" y="1940508"/>
              <a:ext cx="218111" cy="199946"/>
            </a:xfrm>
            <a:custGeom>
              <a:avLst/>
              <a:gdLst/>
              <a:ahLst/>
              <a:cxnLst/>
              <a:rect l="l" t="t" r="r" b="b"/>
              <a:pathLst>
                <a:path w="1561" h="1431" extrusionOk="0">
                  <a:moveTo>
                    <a:pt x="1388" y="1"/>
                  </a:moveTo>
                  <a:cubicBezTo>
                    <a:pt x="1382" y="1"/>
                    <a:pt x="1376" y="1"/>
                    <a:pt x="1370" y="2"/>
                  </a:cubicBezTo>
                  <a:lnTo>
                    <a:pt x="0" y="2"/>
                  </a:lnTo>
                  <a:lnTo>
                    <a:pt x="0" y="1431"/>
                  </a:lnTo>
                  <a:lnTo>
                    <a:pt x="1370" y="1431"/>
                  </a:lnTo>
                  <a:cubicBezTo>
                    <a:pt x="1465" y="1431"/>
                    <a:pt x="1560" y="1347"/>
                    <a:pt x="1560" y="1240"/>
                  </a:cubicBezTo>
                  <a:lnTo>
                    <a:pt x="1560" y="181"/>
                  </a:lnTo>
                  <a:cubicBezTo>
                    <a:pt x="1560" y="80"/>
                    <a:pt x="1477" y="1"/>
                    <a:pt x="1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1572055" y="1633812"/>
              <a:ext cx="287973" cy="283781"/>
            </a:xfrm>
            <a:custGeom>
              <a:avLst/>
              <a:gdLst/>
              <a:ahLst/>
              <a:cxnLst/>
              <a:rect l="l" t="t" r="r" b="b"/>
              <a:pathLst>
                <a:path w="2061" h="2031" extrusionOk="0">
                  <a:moveTo>
                    <a:pt x="955" y="0"/>
                  </a:moveTo>
                  <a:cubicBezTo>
                    <a:pt x="905" y="0"/>
                    <a:pt x="858" y="18"/>
                    <a:pt x="822" y="54"/>
                  </a:cubicBezTo>
                  <a:lnTo>
                    <a:pt x="72" y="804"/>
                  </a:lnTo>
                  <a:cubicBezTo>
                    <a:pt x="1" y="875"/>
                    <a:pt x="1" y="995"/>
                    <a:pt x="72" y="1066"/>
                  </a:cubicBezTo>
                  <a:lnTo>
                    <a:pt x="1048" y="2030"/>
                  </a:lnTo>
                  <a:lnTo>
                    <a:pt x="2060" y="1018"/>
                  </a:lnTo>
                  <a:lnTo>
                    <a:pt x="1096" y="54"/>
                  </a:lnTo>
                  <a:cubicBezTo>
                    <a:pt x="1054" y="18"/>
                    <a:pt x="1004" y="0"/>
                    <a:pt x="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2099377" y="2158618"/>
              <a:ext cx="286297" cy="285458"/>
            </a:xfrm>
            <a:custGeom>
              <a:avLst/>
              <a:gdLst/>
              <a:ahLst/>
              <a:cxnLst/>
              <a:rect l="l" t="t" r="r" b="b"/>
              <a:pathLst>
                <a:path w="2049" h="2043" extrusionOk="0">
                  <a:moveTo>
                    <a:pt x="1013" y="1"/>
                  </a:moveTo>
                  <a:lnTo>
                    <a:pt x="1" y="1013"/>
                  </a:lnTo>
                  <a:lnTo>
                    <a:pt x="965" y="1989"/>
                  </a:lnTo>
                  <a:cubicBezTo>
                    <a:pt x="1001" y="2025"/>
                    <a:pt x="1049" y="2043"/>
                    <a:pt x="1096" y="2043"/>
                  </a:cubicBezTo>
                  <a:cubicBezTo>
                    <a:pt x="1144" y="2043"/>
                    <a:pt x="1191" y="2025"/>
                    <a:pt x="1227" y="1989"/>
                  </a:cubicBezTo>
                  <a:lnTo>
                    <a:pt x="1977" y="1239"/>
                  </a:lnTo>
                  <a:cubicBezTo>
                    <a:pt x="2049" y="1168"/>
                    <a:pt x="2049" y="1049"/>
                    <a:pt x="1977" y="977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2099377" y="1633812"/>
              <a:ext cx="286297" cy="283781"/>
            </a:xfrm>
            <a:custGeom>
              <a:avLst/>
              <a:gdLst/>
              <a:ahLst/>
              <a:cxnLst/>
              <a:rect l="l" t="t" r="r" b="b"/>
              <a:pathLst>
                <a:path w="2049" h="2031" extrusionOk="0">
                  <a:moveTo>
                    <a:pt x="1096" y="0"/>
                  </a:moveTo>
                  <a:cubicBezTo>
                    <a:pt x="1049" y="0"/>
                    <a:pt x="1001" y="18"/>
                    <a:pt x="965" y="54"/>
                  </a:cubicBezTo>
                  <a:lnTo>
                    <a:pt x="1" y="1018"/>
                  </a:lnTo>
                  <a:lnTo>
                    <a:pt x="1013" y="2030"/>
                  </a:lnTo>
                  <a:lnTo>
                    <a:pt x="1977" y="1066"/>
                  </a:lnTo>
                  <a:cubicBezTo>
                    <a:pt x="2049" y="995"/>
                    <a:pt x="2049" y="875"/>
                    <a:pt x="1977" y="804"/>
                  </a:cubicBezTo>
                  <a:lnTo>
                    <a:pt x="1227" y="54"/>
                  </a:lnTo>
                  <a:cubicBezTo>
                    <a:pt x="1191" y="18"/>
                    <a:pt x="1144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1570378" y="2158618"/>
              <a:ext cx="287973" cy="285458"/>
            </a:xfrm>
            <a:custGeom>
              <a:avLst/>
              <a:gdLst/>
              <a:ahLst/>
              <a:cxnLst/>
              <a:rect l="l" t="t" r="r" b="b"/>
              <a:pathLst>
                <a:path w="2061" h="2043" extrusionOk="0">
                  <a:moveTo>
                    <a:pt x="1048" y="1"/>
                  </a:moveTo>
                  <a:lnTo>
                    <a:pt x="72" y="977"/>
                  </a:lnTo>
                  <a:cubicBezTo>
                    <a:pt x="1" y="1049"/>
                    <a:pt x="1" y="1168"/>
                    <a:pt x="72" y="1239"/>
                  </a:cubicBezTo>
                  <a:lnTo>
                    <a:pt x="822" y="1989"/>
                  </a:lnTo>
                  <a:cubicBezTo>
                    <a:pt x="864" y="2025"/>
                    <a:pt x="914" y="2043"/>
                    <a:pt x="962" y="2043"/>
                  </a:cubicBezTo>
                  <a:cubicBezTo>
                    <a:pt x="1010" y="2043"/>
                    <a:pt x="1054" y="2025"/>
                    <a:pt x="1084" y="1989"/>
                  </a:cubicBezTo>
                  <a:lnTo>
                    <a:pt x="2060" y="1013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7"/>
          <p:cNvGrpSpPr/>
          <p:nvPr/>
        </p:nvGrpSpPr>
        <p:grpSpPr>
          <a:xfrm>
            <a:off x="8132436" y="3683133"/>
            <a:ext cx="596701" cy="598667"/>
            <a:chOff x="1492272" y="1549837"/>
            <a:chExt cx="975001" cy="978213"/>
          </a:xfrm>
        </p:grpSpPr>
        <p:sp>
          <p:nvSpPr>
            <p:cNvPr id="227" name="Google Shape;227;p7"/>
            <p:cNvSpPr/>
            <p:nvPr/>
          </p:nvSpPr>
          <p:spPr>
            <a:xfrm>
              <a:off x="1610340" y="1676149"/>
              <a:ext cx="727129" cy="728806"/>
            </a:xfrm>
            <a:custGeom>
              <a:avLst/>
              <a:gdLst/>
              <a:ahLst/>
              <a:cxnLst/>
              <a:rect l="l" t="t" r="r" b="b"/>
              <a:pathLst>
                <a:path w="5204" h="5216" extrusionOk="0">
                  <a:moveTo>
                    <a:pt x="2608" y="1346"/>
                  </a:moveTo>
                  <a:cubicBezTo>
                    <a:pt x="3287" y="1346"/>
                    <a:pt x="3858" y="1906"/>
                    <a:pt x="3858" y="2597"/>
                  </a:cubicBezTo>
                  <a:cubicBezTo>
                    <a:pt x="3858" y="3275"/>
                    <a:pt x="3298" y="3847"/>
                    <a:pt x="2608" y="3847"/>
                  </a:cubicBezTo>
                  <a:cubicBezTo>
                    <a:pt x="1917" y="3847"/>
                    <a:pt x="1358" y="3299"/>
                    <a:pt x="1358" y="2597"/>
                  </a:cubicBezTo>
                  <a:cubicBezTo>
                    <a:pt x="1358" y="1906"/>
                    <a:pt x="1905" y="1346"/>
                    <a:pt x="2608" y="1346"/>
                  </a:cubicBezTo>
                  <a:close/>
                  <a:moveTo>
                    <a:pt x="2608" y="1"/>
                  </a:moveTo>
                  <a:cubicBezTo>
                    <a:pt x="1179" y="1"/>
                    <a:pt x="0" y="1168"/>
                    <a:pt x="0" y="2608"/>
                  </a:cubicBezTo>
                  <a:cubicBezTo>
                    <a:pt x="0" y="4037"/>
                    <a:pt x="1155" y="5216"/>
                    <a:pt x="2608" y="5216"/>
                  </a:cubicBezTo>
                  <a:cubicBezTo>
                    <a:pt x="4037" y="5216"/>
                    <a:pt x="5203" y="4037"/>
                    <a:pt x="5203" y="2608"/>
                  </a:cubicBezTo>
                  <a:cubicBezTo>
                    <a:pt x="5203" y="1180"/>
                    <a:pt x="4049" y="1"/>
                    <a:pt x="26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1879869" y="1549837"/>
              <a:ext cx="203020" cy="217971"/>
            </a:xfrm>
            <a:custGeom>
              <a:avLst/>
              <a:gdLst/>
              <a:ahLst/>
              <a:cxnLst/>
              <a:rect l="l" t="t" r="r" b="b"/>
              <a:pathLst>
                <a:path w="1453" h="1560" extrusionOk="0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lnTo>
                    <a:pt x="0" y="1560"/>
                  </a:lnTo>
                  <a:lnTo>
                    <a:pt x="1453" y="1560"/>
                  </a:lnTo>
                  <a:lnTo>
                    <a:pt x="1453" y="191"/>
                  </a:lnTo>
                  <a:cubicBezTo>
                    <a:pt x="1453" y="95"/>
                    <a:pt x="1358" y="0"/>
                    <a:pt x="12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1878192" y="2308403"/>
              <a:ext cx="201344" cy="219648"/>
            </a:xfrm>
            <a:custGeom>
              <a:avLst/>
              <a:gdLst/>
              <a:ahLst/>
              <a:cxnLst/>
              <a:rect l="l" t="t" r="r" b="b"/>
              <a:pathLst>
                <a:path w="1441" h="1572" extrusionOk="0">
                  <a:moveTo>
                    <a:pt x="0" y="0"/>
                  </a:moveTo>
                  <a:lnTo>
                    <a:pt x="0" y="1370"/>
                  </a:lnTo>
                  <a:cubicBezTo>
                    <a:pt x="0" y="1477"/>
                    <a:pt x="96" y="1572"/>
                    <a:pt x="191" y="1572"/>
                  </a:cubicBezTo>
                  <a:lnTo>
                    <a:pt x="1250" y="1572"/>
                  </a:lnTo>
                  <a:cubicBezTo>
                    <a:pt x="1358" y="1572"/>
                    <a:pt x="1441" y="1477"/>
                    <a:pt x="1429" y="1370"/>
                  </a:cubicBezTo>
                  <a:lnTo>
                    <a:pt x="14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1492272" y="1937434"/>
              <a:ext cx="217971" cy="201344"/>
            </a:xfrm>
            <a:custGeom>
              <a:avLst/>
              <a:gdLst/>
              <a:ahLst/>
              <a:cxnLst/>
              <a:rect l="l" t="t" r="r" b="b"/>
              <a:pathLst>
                <a:path w="1560" h="1441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0" y="1250"/>
                  </a:lnTo>
                  <a:cubicBezTo>
                    <a:pt x="0" y="1346"/>
                    <a:pt x="83" y="1441"/>
                    <a:pt x="191" y="1441"/>
                  </a:cubicBezTo>
                  <a:lnTo>
                    <a:pt x="1560" y="1441"/>
                  </a:lnTo>
                  <a:lnTo>
                    <a:pt x="1560" y="12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249162" y="1940508"/>
              <a:ext cx="218111" cy="199946"/>
            </a:xfrm>
            <a:custGeom>
              <a:avLst/>
              <a:gdLst/>
              <a:ahLst/>
              <a:cxnLst/>
              <a:rect l="l" t="t" r="r" b="b"/>
              <a:pathLst>
                <a:path w="1561" h="1431" extrusionOk="0">
                  <a:moveTo>
                    <a:pt x="1388" y="1"/>
                  </a:moveTo>
                  <a:cubicBezTo>
                    <a:pt x="1382" y="1"/>
                    <a:pt x="1376" y="1"/>
                    <a:pt x="1370" y="2"/>
                  </a:cubicBezTo>
                  <a:lnTo>
                    <a:pt x="0" y="2"/>
                  </a:lnTo>
                  <a:lnTo>
                    <a:pt x="0" y="1431"/>
                  </a:lnTo>
                  <a:lnTo>
                    <a:pt x="1370" y="1431"/>
                  </a:lnTo>
                  <a:cubicBezTo>
                    <a:pt x="1465" y="1431"/>
                    <a:pt x="1560" y="1347"/>
                    <a:pt x="1560" y="1240"/>
                  </a:cubicBezTo>
                  <a:lnTo>
                    <a:pt x="1560" y="181"/>
                  </a:lnTo>
                  <a:cubicBezTo>
                    <a:pt x="1560" y="80"/>
                    <a:pt x="1477" y="1"/>
                    <a:pt x="13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1572055" y="1633812"/>
              <a:ext cx="287973" cy="283781"/>
            </a:xfrm>
            <a:custGeom>
              <a:avLst/>
              <a:gdLst/>
              <a:ahLst/>
              <a:cxnLst/>
              <a:rect l="l" t="t" r="r" b="b"/>
              <a:pathLst>
                <a:path w="2061" h="2031" extrusionOk="0">
                  <a:moveTo>
                    <a:pt x="955" y="0"/>
                  </a:moveTo>
                  <a:cubicBezTo>
                    <a:pt x="905" y="0"/>
                    <a:pt x="858" y="18"/>
                    <a:pt x="822" y="54"/>
                  </a:cubicBezTo>
                  <a:lnTo>
                    <a:pt x="72" y="804"/>
                  </a:lnTo>
                  <a:cubicBezTo>
                    <a:pt x="1" y="875"/>
                    <a:pt x="1" y="995"/>
                    <a:pt x="72" y="1066"/>
                  </a:cubicBezTo>
                  <a:lnTo>
                    <a:pt x="1048" y="2030"/>
                  </a:lnTo>
                  <a:lnTo>
                    <a:pt x="2060" y="1018"/>
                  </a:lnTo>
                  <a:lnTo>
                    <a:pt x="1096" y="54"/>
                  </a:lnTo>
                  <a:cubicBezTo>
                    <a:pt x="1054" y="18"/>
                    <a:pt x="1004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2099377" y="2158618"/>
              <a:ext cx="286297" cy="285458"/>
            </a:xfrm>
            <a:custGeom>
              <a:avLst/>
              <a:gdLst/>
              <a:ahLst/>
              <a:cxnLst/>
              <a:rect l="l" t="t" r="r" b="b"/>
              <a:pathLst>
                <a:path w="2049" h="2043" extrusionOk="0">
                  <a:moveTo>
                    <a:pt x="1013" y="1"/>
                  </a:moveTo>
                  <a:lnTo>
                    <a:pt x="1" y="1013"/>
                  </a:lnTo>
                  <a:lnTo>
                    <a:pt x="965" y="1989"/>
                  </a:lnTo>
                  <a:cubicBezTo>
                    <a:pt x="1001" y="2025"/>
                    <a:pt x="1049" y="2043"/>
                    <a:pt x="1096" y="2043"/>
                  </a:cubicBezTo>
                  <a:cubicBezTo>
                    <a:pt x="1144" y="2043"/>
                    <a:pt x="1191" y="2025"/>
                    <a:pt x="1227" y="1989"/>
                  </a:cubicBezTo>
                  <a:lnTo>
                    <a:pt x="1977" y="1239"/>
                  </a:lnTo>
                  <a:cubicBezTo>
                    <a:pt x="2049" y="1168"/>
                    <a:pt x="2049" y="1049"/>
                    <a:pt x="1977" y="977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2099377" y="1633812"/>
              <a:ext cx="286297" cy="283781"/>
            </a:xfrm>
            <a:custGeom>
              <a:avLst/>
              <a:gdLst/>
              <a:ahLst/>
              <a:cxnLst/>
              <a:rect l="l" t="t" r="r" b="b"/>
              <a:pathLst>
                <a:path w="2049" h="2031" extrusionOk="0">
                  <a:moveTo>
                    <a:pt x="1096" y="0"/>
                  </a:moveTo>
                  <a:cubicBezTo>
                    <a:pt x="1049" y="0"/>
                    <a:pt x="1001" y="18"/>
                    <a:pt x="965" y="54"/>
                  </a:cubicBezTo>
                  <a:lnTo>
                    <a:pt x="1" y="1018"/>
                  </a:lnTo>
                  <a:lnTo>
                    <a:pt x="1013" y="2030"/>
                  </a:lnTo>
                  <a:lnTo>
                    <a:pt x="1977" y="1066"/>
                  </a:lnTo>
                  <a:cubicBezTo>
                    <a:pt x="2049" y="995"/>
                    <a:pt x="2049" y="875"/>
                    <a:pt x="1977" y="804"/>
                  </a:cubicBezTo>
                  <a:lnTo>
                    <a:pt x="1227" y="54"/>
                  </a:lnTo>
                  <a:cubicBezTo>
                    <a:pt x="1191" y="18"/>
                    <a:pt x="114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1570378" y="2158618"/>
              <a:ext cx="287973" cy="285458"/>
            </a:xfrm>
            <a:custGeom>
              <a:avLst/>
              <a:gdLst/>
              <a:ahLst/>
              <a:cxnLst/>
              <a:rect l="l" t="t" r="r" b="b"/>
              <a:pathLst>
                <a:path w="2061" h="2043" extrusionOk="0">
                  <a:moveTo>
                    <a:pt x="1048" y="1"/>
                  </a:moveTo>
                  <a:lnTo>
                    <a:pt x="72" y="977"/>
                  </a:lnTo>
                  <a:cubicBezTo>
                    <a:pt x="1" y="1049"/>
                    <a:pt x="1" y="1168"/>
                    <a:pt x="72" y="1239"/>
                  </a:cubicBezTo>
                  <a:lnTo>
                    <a:pt x="822" y="1989"/>
                  </a:lnTo>
                  <a:cubicBezTo>
                    <a:pt x="864" y="2025"/>
                    <a:pt x="914" y="2043"/>
                    <a:pt x="962" y="2043"/>
                  </a:cubicBezTo>
                  <a:cubicBezTo>
                    <a:pt x="1010" y="2043"/>
                    <a:pt x="1054" y="2025"/>
                    <a:pt x="1084" y="1989"/>
                  </a:cubicBezTo>
                  <a:lnTo>
                    <a:pt x="2060" y="1013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Google Shape;236;p7"/>
          <p:cNvSpPr/>
          <p:nvPr/>
        </p:nvSpPr>
        <p:spPr>
          <a:xfrm>
            <a:off x="559900" y="690775"/>
            <a:ext cx="7718400" cy="4070100"/>
          </a:xfrm>
          <a:prstGeom prst="roundRect">
            <a:avLst>
              <a:gd name="adj" fmla="val 5291"/>
            </a:avLst>
          </a:prstGeom>
          <a:solidFill>
            <a:schemeClr val="lt1"/>
          </a:solidFill>
          <a:ln w="9525" cap="flat" cmpd="sng">
            <a:solidFill>
              <a:srgbClr val="D590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712300" y="538375"/>
            <a:ext cx="7718400" cy="4070100"/>
          </a:xfrm>
          <a:prstGeom prst="roundRect">
            <a:avLst>
              <a:gd name="adj" fmla="val 529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8" name="Google Shape;238;p7"/>
          <p:cNvCxnSpPr/>
          <p:nvPr/>
        </p:nvCxnSpPr>
        <p:spPr>
          <a:xfrm>
            <a:off x="712300" y="1098275"/>
            <a:ext cx="771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9" name="Google Shape;239;p7"/>
          <p:cNvSpPr txBox="1">
            <a:spLocks noGrp="1"/>
          </p:cNvSpPr>
          <p:nvPr>
            <p:ph type="subTitle" idx="1"/>
          </p:nvPr>
        </p:nvSpPr>
        <p:spPr>
          <a:xfrm>
            <a:off x="1920900" y="1581013"/>
            <a:ext cx="5302200" cy="225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240" name="Google Shape;240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5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 txBox="1">
            <a:spLocks noGrp="1"/>
          </p:cNvSpPr>
          <p:nvPr>
            <p:ph type="title"/>
          </p:nvPr>
        </p:nvSpPr>
        <p:spPr>
          <a:xfrm>
            <a:off x="859150" y="2037500"/>
            <a:ext cx="2762100" cy="86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lack Han Sans"/>
              <a:buNone/>
              <a:defRPr sz="3500">
                <a:latin typeface="Questrial"/>
                <a:ea typeface="Questrial"/>
                <a:cs typeface="Questrial"/>
                <a:sym typeface="Quest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Font typeface="Black Han Sans"/>
              <a:buNone/>
              <a:defRPr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Font typeface="Black Han Sans"/>
              <a:buNone/>
              <a:defRPr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Font typeface="Black Han Sans"/>
              <a:buNone/>
              <a:defRPr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Font typeface="Black Han Sans"/>
              <a:buNone/>
              <a:defRPr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Font typeface="Black Han Sans"/>
              <a:buNone/>
              <a:defRPr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Font typeface="Black Han Sans"/>
              <a:buNone/>
              <a:defRPr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Font typeface="Black Han Sans"/>
              <a:buNone/>
              <a:defRPr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Font typeface="Black Han Sans"/>
              <a:buNone/>
              <a:defRPr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1"/>
          </p:nvPr>
        </p:nvSpPr>
        <p:spPr>
          <a:xfrm>
            <a:off x="4269275" y="1003550"/>
            <a:ext cx="4159500" cy="26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2"/>
          </p:nvPr>
        </p:nvSpPr>
        <p:spPr>
          <a:xfrm>
            <a:off x="4267331" y="637400"/>
            <a:ext cx="4163400" cy="3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title" idx="3" hasCustomPrompt="1"/>
          </p:nvPr>
        </p:nvSpPr>
        <p:spPr>
          <a:xfrm>
            <a:off x="3681300" y="732200"/>
            <a:ext cx="375000" cy="37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300"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4"/>
          </p:nvPr>
        </p:nvSpPr>
        <p:spPr>
          <a:xfrm>
            <a:off x="4269275" y="1651680"/>
            <a:ext cx="4159500" cy="26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5"/>
          </p:nvPr>
        </p:nvSpPr>
        <p:spPr>
          <a:xfrm>
            <a:off x="4267331" y="1311200"/>
            <a:ext cx="4163400" cy="3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title" idx="6" hasCustomPrompt="1"/>
          </p:nvPr>
        </p:nvSpPr>
        <p:spPr>
          <a:xfrm>
            <a:off x="3681300" y="1430325"/>
            <a:ext cx="375000" cy="37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300"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7"/>
          </p:nvPr>
        </p:nvSpPr>
        <p:spPr>
          <a:xfrm>
            <a:off x="4269275" y="2299810"/>
            <a:ext cx="4159500" cy="26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8"/>
          </p:nvPr>
        </p:nvSpPr>
        <p:spPr>
          <a:xfrm>
            <a:off x="4267331" y="1956300"/>
            <a:ext cx="4163400" cy="3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9" hasCustomPrompt="1"/>
          </p:nvPr>
        </p:nvSpPr>
        <p:spPr>
          <a:xfrm>
            <a:off x="3681300" y="2065738"/>
            <a:ext cx="375000" cy="37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300"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13"/>
          </p:nvPr>
        </p:nvSpPr>
        <p:spPr>
          <a:xfrm>
            <a:off x="4269275" y="2947940"/>
            <a:ext cx="4159500" cy="26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14"/>
          </p:nvPr>
        </p:nvSpPr>
        <p:spPr>
          <a:xfrm>
            <a:off x="4267331" y="2594625"/>
            <a:ext cx="4163400" cy="3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title" idx="15" hasCustomPrompt="1"/>
          </p:nvPr>
        </p:nvSpPr>
        <p:spPr>
          <a:xfrm>
            <a:off x="3681300" y="2702075"/>
            <a:ext cx="375000" cy="37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300"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6"/>
          </p:nvPr>
        </p:nvSpPr>
        <p:spPr>
          <a:xfrm>
            <a:off x="4269275" y="3596070"/>
            <a:ext cx="4159500" cy="26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7"/>
          </p:nvPr>
        </p:nvSpPr>
        <p:spPr>
          <a:xfrm>
            <a:off x="4267331" y="3241588"/>
            <a:ext cx="4163400" cy="3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18" hasCustomPrompt="1"/>
          </p:nvPr>
        </p:nvSpPr>
        <p:spPr>
          <a:xfrm>
            <a:off x="3681300" y="3349150"/>
            <a:ext cx="375000" cy="37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300"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7" name="Google Shape;297;p13"/>
          <p:cNvSpPr txBox="1">
            <a:spLocks noGrp="1"/>
          </p:cNvSpPr>
          <p:nvPr>
            <p:ph type="subTitle" idx="19"/>
          </p:nvPr>
        </p:nvSpPr>
        <p:spPr>
          <a:xfrm>
            <a:off x="4269275" y="4244200"/>
            <a:ext cx="4159500" cy="26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13"/>
          <p:cNvSpPr txBox="1">
            <a:spLocks noGrp="1"/>
          </p:cNvSpPr>
          <p:nvPr>
            <p:ph type="subTitle" idx="20"/>
          </p:nvPr>
        </p:nvSpPr>
        <p:spPr>
          <a:xfrm>
            <a:off x="4267331" y="3878050"/>
            <a:ext cx="4163400" cy="3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99" name="Google Shape;299;p13"/>
          <p:cNvSpPr txBox="1">
            <a:spLocks noGrp="1"/>
          </p:cNvSpPr>
          <p:nvPr>
            <p:ph type="title" idx="21" hasCustomPrompt="1"/>
          </p:nvPr>
        </p:nvSpPr>
        <p:spPr>
          <a:xfrm>
            <a:off x="3681300" y="4006975"/>
            <a:ext cx="375000" cy="37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300"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18"/>
          <p:cNvGrpSpPr/>
          <p:nvPr/>
        </p:nvGrpSpPr>
        <p:grpSpPr>
          <a:xfrm>
            <a:off x="253636" y="1144883"/>
            <a:ext cx="596701" cy="598667"/>
            <a:chOff x="1492272" y="1549837"/>
            <a:chExt cx="975001" cy="978213"/>
          </a:xfrm>
        </p:grpSpPr>
        <p:sp>
          <p:nvSpPr>
            <p:cNvPr id="369" name="Google Shape;369;p18"/>
            <p:cNvSpPr/>
            <p:nvPr/>
          </p:nvSpPr>
          <p:spPr>
            <a:xfrm>
              <a:off x="1610340" y="1676149"/>
              <a:ext cx="727129" cy="728806"/>
            </a:xfrm>
            <a:custGeom>
              <a:avLst/>
              <a:gdLst/>
              <a:ahLst/>
              <a:cxnLst/>
              <a:rect l="l" t="t" r="r" b="b"/>
              <a:pathLst>
                <a:path w="5204" h="5216" extrusionOk="0">
                  <a:moveTo>
                    <a:pt x="2608" y="1346"/>
                  </a:moveTo>
                  <a:cubicBezTo>
                    <a:pt x="3287" y="1346"/>
                    <a:pt x="3858" y="1906"/>
                    <a:pt x="3858" y="2597"/>
                  </a:cubicBezTo>
                  <a:cubicBezTo>
                    <a:pt x="3858" y="3275"/>
                    <a:pt x="3298" y="3847"/>
                    <a:pt x="2608" y="3847"/>
                  </a:cubicBezTo>
                  <a:cubicBezTo>
                    <a:pt x="1917" y="3847"/>
                    <a:pt x="1358" y="3299"/>
                    <a:pt x="1358" y="2597"/>
                  </a:cubicBezTo>
                  <a:cubicBezTo>
                    <a:pt x="1358" y="1906"/>
                    <a:pt x="1905" y="1346"/>
                    <a:pt x="2608" y="1346"/>
                  </a:cubicBezTo>
                  <a:close/>
                  <a:moveTo>
                    <a:pt x="2608" y="1"/>
                  </a:moveTo>
                  <a:cubicBezTo>
                    <a:pt x="1179" y="1"/>
                    <a:pt x="0" y="1168"/>
                    <a:pt x="0" y="2608"/>
                  </a:cubicBezTo>
                  <a:cubicBezTo>
                    <a:pt x="0" y="4037"/>
                    <a:pt x="1155" y="5216"/>
                    <a:pt x="2608" y="5216"/>
                  </a:cubicBezTo>
                  <a:cubicBezTo>
                    <a:pt x="4037" y="5216"/>
                    <a:pt x="5203" y="4037"/>
                    <a:pt x="5203" y="2608"/>
                  </a:cubicBezTo>
                  <a:cubicBezTo>
                    <a:pt x="5203" y="1180"/>
                    <a:pt x="4049" y="1"/>
                    <a:pt x="26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1879869" y="1549837"/>
              <a:ext cx="203020" cy="217971"/>
            </a:xfrm>
            <a:custGeom>
              <a:avLst/>
              <a:gdLst/>
              <a:ahLst/>
              <a:cxnLst/>
              <a:rect l="l" t="t" r="r" b="b"/>
              <a:pathLst>
                <a:path w="1453" h="1560" extrusionOk="0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lnTo>
                    <a:pt x="0" y="1560"/>
                  </a:lnTo>
                  <a:lnTo>
                    <a:pt x="1453" y="1560"/>
                  </a:lnTo>
                  <a:lnTo>
                    <a:pt x="1453" y="191"/>
                  </a:lnTo>
                  <a:cubicBezTo>
                    <a:pt x="1453" y="95"/>
                    <a:pt x="1358" y="0"/>
                    <a:pt x="12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1878192" y="2308403"/>
              <a:ext cx="201344" cy="219648"/>
            </a:xfrm>
            <a:custGeom>
              <a:avLst/>
              <a:gdLst/>
              <a:ahLst/>
              <a:cxnLst/>
              <a:rect l="l" t="t" r="r" b="b"/>
              <a:pathLst>
                <a:path w="1441" h="1572" extrusionOk="0">
                  <a:moveTo>
                    <a:pt x="0" y="0"/>
                  </a:moveTo>
                  <a:lnTo>
                    <a:pt x="0" y="1370"/>
                  </a:lnTo>
                  <a:cubicBezTo>
                    <a:pt x="0" y="1477"/>
                    <a:pt x="96" y="1572"/>
                    <a:pt x="191" y="1572"/>
                  </a:cubicBezTo>
                  <a:lnTo>
                    <a:pt x="1250" y="1572"/>
                  </a:lnTo>
                  <a:cubicBezTo>
                    <a:pt x="1358" y="1572"/>
                    <a:pt x="1441" y="1477"/>
                    <a:pt x="1429" y="1370"/>
                  </a:cubicBezTo>
                  <a:lnTo>
                    <a:pt x="14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1492272" y="1937434"/>
              <a:ext cx="217971" cy="201344"/>
            </a:xfrm>
            <a:custGeom>
              <a:avLst/>
              <a:gdLst/>
              <a:ahLst/>
              <a:cxnLst/>
              <a:rect l="l" t="t" r="r" b="b"/>
              <a:pathLst>
                <a:path w="1560" h="1441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0" y="1250"/>
                  </a:lnTo>
                  <a:cubicBezTo>
                    <a:pt x="0" y="1346"/>
                    <a:pt x="83" y="1441"/>
                    <a:pt x="191" y="1441"/>
                  </a:cubicBezTo>
                  <a:lnTo>
                    <a:pt x="1560" y="1441"/>
                  </a:lnTo>
                  <a:lnTo>
                    <a:pt x="1560" y="12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2249162" y="1940508"/>
              <a:ext cx="218111" cy="199946"/>
            </a:xfrm>
            <a:custGeom>
              <a:avLst/>
              <a:gdLst/>
              <a:ahLst/>
              <a:cxnLst/>
              <a:rect l="l" t="t" r="r" b="b"/>
              <a:pathLst>
                <a:path w="1561" h="1431" extrusionOk="0">
                  <a:moveTo>
                    <a:pt x="1388" y="1"/>
                  </a:moveTo>
                  <a:cubicBezTo>
                    <a:pt x="1382" y="1"/>
                    <a:pt x="1376" y="1"/>
                    <a:pt x="1370" y="2"/>
                  </a:cubicBezTo>
                  <a:lnTo>
                    <a:pt x="0" y="2"/>
                  </a:lnTo>
                  <a:lnTo>
                    <a:pt x="0" y="1431"/>
                  </a:lnTo>
                  <a:lnTo>
                    <a:pt x="1370" y="1431"/>
                  </a:lnTo>
                  <a:cubicBezTo>
                    <a:pt x="1465" y="1431"/>
                    <a:pt x="1560" y="1347"/>
                    <a:pt x="1560" y="1240"/>
                  </a:cubicBezTo>
                  <a:lnTo>
                    <a:pt x="1560" y="181"/>
                  </a:lnTo>
                  <a:cubicBezTo>
                    <a:pt x="1560" y="80"/>
                    <a:pt x="1477" y="1"/>
                    <a:pt x="13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1572055" y="1633812"/>
              <a:ext cx="287973" cy="283781"/>
            </a:xfrm>
            <a:custGeom>
              <a:avLst/>
              <a:gdLst/>
              <a:ahLst/>
              <a:cxnLst/>
              <a:rect l="l" t="t" r="r" b="b"/>
              <a:pathLst>
                <a:path w="2061" h="2031" extrusionOk="0">
                  <a:moveTo>
                    <a:pt x="955" y="0"/>
                  </a:moveTo>
                  <a:cubicBezTo>
                    <a:pt x="905" y="0"/>
                    <a:pt x="858" y="18"/>
                    <a:pt x="822" y="54"/>
                  </a:cubicBezTo>
                  <a:lnTo>
                    <a:pt x="72" y="804"/>
                  </a:lnTo>
                  <a:cubicBezTo>
                    <a:pt x="1" y="875"/>
                    <a:pt x="1" y="995"/>
                    <a:pt x="72" y="1066"/>
                  </a:cubicBezTo>
                  <a:lnTo>
                    <a:pt x="1048" y="2030"/>
                  </a:lnTo>
                  <a:lnTo>
                    <a:pt x="2060" y="1018"/>
                  </a:lnTo>
                  <a:lnTo>
                    <a:pt x="1096" y="54"/>
                  </a:lnTo>
                  <a:cubicBezTo>
                    <a:pt x="1054" y="18"/>
                    <a:pt x="1004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2099377" y="2158618"/>
              <a:ext cx="286297" cy="285458"/>
            </a:xfrm>
            <a:custGeom>
              <a:avLst/>
              <a:gdLst/>
              <a:ahLst/>
              <a:cxnLst/>
              <a:rect l="l" t="t" r="r" b="b"/>
              <a:pathLst>
                <a:path w="2049" h="2043" extrusionOk="0">
                  <a:moveTo>
                    <a:pt x="1013" y="1"/>
                  </a:moveTo>
                  <a:lnTo>
                    <a:pt x="1" y="1013"/>
                  </a:lnTo>
                  <a:lnTo>
                    <a:pt x="965" y="1989"/>
                  </a:lnTo>
                  <a:cubicBezTo>
                    <a:pt x="1001" y="2025"/>
                    <a:pt x="1049" y="2043"/>
                    <a:pt x="1096" y="2043"/>
                  </a:cubicBezTo>
                  <a:cubicBezTo>
                    <a:pt x="1144" y="2043"/>
                    <a:pt x="1191" y="2025"/>
                    <a:pt x="1227" y="1989"/>
                  </a:cubicBezTo>
                  <a:lnTo>
                    <a:pt x="1977" y="1239"/>
                  </a:lnTo>
                  <a:cubicBezTo>
                    <a:pt x="2049" y="1168"/>
                    <a:pt x="2049" y="1049"/>
                    <a:pt x="1977" y="977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2099377" y="1633812"/>
              <a:ext cx="286297" cy="283781"/>
            </a:xfrm>
            <a:custGeom>
              <a:avLst/>
              <a:gdLst/>
              <a:ahLst/>
              <a:cxnLst/>
              <a:rect l="l" t="t" r="r" b="b"/>
              <a:pathLst>
                <a:path w="2049" h="2031" extrusionOk="0">
                  <a:moveTo>
                    <a:pt x="1096" y="0"/>
                  </a:moveTo>
                  <a:cubicBezTo>
                    <a:pt x="1049" y="0"/>
                    <a:pt x="1001" y="18"/>
                    <a:pt x="965" y="54"/>
                  </a:cubicBezTo>
                  <a:lnTo>
                    <a:pt x="1" y="1018"/>
                  </a:lnTo>
                  <a:lnTo>
                    <a:pt x="1013" y="2030"/>
                  </a:lnTo>
                  <a:lnTo>
                    <a:pt x="1977" y="1066"/>
                  </a:lnTo>
                  <a:cubicBezTo>
                    <a:pt x="2049" y="995"/>
                    <a:pt x="2049" y="875"/>
                    <a:pt x="1977" y="804"/>
                  </a:cubicBezTo>
                  <a:lnTo>
                    <a:pt x="1227" y="54"/>
                  </a:lnTo>
                  <a:cubicBezTo>
                    <a:pt x="1191" y="18"/>
                    <a:pt x="114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1570378" y="2158618"/>
              <a:ext cx="287973" cy="285458"/>
            </a:xfrm>
            <a:custGeom>
              <a:avLst/>
              <a:gdLst/>
              <a:ahLst/>
              <a:cxnLst/>
              <a:rect l="l" t="t" r="r" b="b"/>
              <a:pathLst>
                <a:path w="2061" h="2043" extrusionOk="0">
                  <a:moveTo>
                    <a:pt x="1048" y="1"/>
                  </a:moveTo>
                  <a:lnTo>
                    <a:pt x="72" y="977"/>
                  </a:lnTo>
                  <a:cubicBezTo>
                    <a:pt x="1" y="1049"/>
                    <a:pt x="1" y="1168"/>
                    <a:pt x="72" y="1239"/>
                  </a:cubicBezTo>
                  <a:lnTo>
                    <a:pt x="822" y="1989"/>
                  </a:lnTo>
                  <a:cubicBezTo>
                    <a:pt x="864" y="2025"/>
                    <a:pt x="914" y="2043"/>
                    <a:pt x="962" y="2043"/>
                  </a:cubicBezTo>
                  <a:cubicBezTo>
                    <a:pt x="1010" y="2043"/>
                    <a:pt x="1054" y="2025"/>
                    <a:pt x="1084" y="1989"/>
                  </a:cubicBezTo>
                  <a:lnTo>
                    <a:pt x="2060" y="1013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18"/>
          <p:cNvGrpSpPr/>
          <p:nvPr/>
        </p:nvGrpSpPr>
        <p:grpSpPr>
          <a:xfrm>
            <a:off x="8132436" y="3683133"/>
            <a:ext cx="596701" cy="598667"/>
            <a:chOff x="1492272" y="1549837"/>
            <a:chExt cx="975001" cy="978213"/>
          </a:xfrm>
        </p:grpSpPr>
        <p:sp>
          <p:nvSpPr>
            <p:cNvPr id="379" name="Google Shape;379;p18"/>
            <p:cNvSpPr/>
            <p:nvPr/>
          </p:nvSpPr>
          <p:spPr>
            <a:xfrm>
              <a:off x="1610340" y="1676149"/>
              <a:ext cx="727129" cy="728806"/>
            </a:xfrm>
            <a:custGeom>
              <a:avLst/>
              <a:gdLst/>
              <a:ahLst/>
              <a:cxnLst/>
              <a:rect l="l" t="t" r="r" b="b"/>
              <a:pathLst>
                <a:path w="5204" h="5216" extrusionOk="0">
                  <a:moveTo>
                    <a:pt x="2608" y="1346"/>
                  </a:moveTo>
                  <a:cubicBezTo>
                    <a:pt x="3287" y="1346"/>
                    <a:pt x="3858" y="1906"/>
                    <a:pt x="3858" y="2597"/>
                  </a:cubicBezTo>
                  <a:cubicBezTo>
                    <a:pt x="3858" y="3275"/>
                    <a:pt x="3298" y="3847"/>
                    <a:pt x="2608" y="3847"/>
                  </a:cubicBezTo>
                  <a:cubicBezTo>
                    <a:pt x="1917" y="3847"/>
                    <a:pt x="1358" y="3299"/>
                    <a:pt x="1358" y="2597"/>
                  </a:cubicBezTo>
                  <a:cubicBezTo>
                    <a:pt x="1358" y="1906"/>
                    <a:pt x="1905" y="1346"/>
                    <a:pt x="2608" y="1346"/>
                  </a:cubicBezTo>
                  <a:close/>
                  <a:moveTo>
                    <a:pt x="2608" y="1"/>
                  </a:moveTo>
                  <a:cubicBezTo>
                    <a:pt x="1179" y="1"/>
                    <a:pt x="0" y="1168"/>
                    <a:pt x="0" y="2608"/>
                  </a:cubicBezTo>
                  <a:cubicBezTo>
                    <a:pt x="0" y="4037"/>
                    <a:pt x="1155" y="5216"/>
                    <a:pt x="2608" y="5216"/>
                  </a:cubicBezTo>
                  <a:cubicBezTo>
                    <a:pt x="4037" y="5216"/>
                    <a:pt x="5203" y="4037"/>
                    <a:pt x="5203" y="2608"/>
                  </a:cubicBezTo>
                  <a:cubicBezTo>
                    <a:pt x="5203" y="1180"/>
                    <a:pt x="4049" y="1"/>
                    <a:pt x="26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1879869" y="1549837"/>
              <a:ext cx="203020" cy="217971"/>
            </a:xfrm>
            <a:custGeom>
              <a:avLst/>
              <a:gdLst/>
              <a:ahLst/>
              <a:cxnLst/>
              <a:rect l="l" t="t" r="r" b="b"/>
              <a:pathLst>
                <a:path w="1453" h="1560" extrusionOk="0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lnTo>
                    <a:pt x="0" y="1560"/>
                  </a:lnTo>
                  <a:lnTo>
                    <a:pt x="1453" y="1560"/>
                  </a:lnTo>
                  <a:lnTo>
                    <a:pt x="1453" y="191"/>
                  </a:lnTo>
                  <a:cubicBezTo>
                    <a:pt x="1453" y="95"/>
                    <a:pt x="1358" y="0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1878192" y="2308403"/>
              <a:ext cx="201344" cy="219648"/>
            </a:xfrm>
            <a:custGeom>
              <a:avLst/>
              <a:gdLst/>
              <a:ahLst/>
              <a:cxnLst/>
              <a:rect l="l" t="t" r="r" b="b"/>
              <a:pathLst>
                <a:path w="1441" h="1572" extrusionOk="0">
                  <a:moveTo>
                    <a:pt x="0" y="0"/>
                  </a:moveTo>
                  <a:lnTo>
                    <a:pt x="0" y="1370"/>
                  </a:lnTo>
                  <a:cubicBezTo>
                    <a:pt x="0" y="1477"/>
                    <a:pt x="96" y="1572"/>
                    <a:pt x="191" y="1572"/>
                  </a:cubicBezTo>
                  <a:lnTo>
                    <a:pt x="1250" y="1572"/>
                  </a:lnTo>
                  <a:cubicBezTo>
                    <a:pt x="1358" y="1572"/>
                    <a:pt x="1441" y="1477"/>
                    <a:pt x="1429" y="1370"/>
                  </a:cubicBezTo>
                  <a:lnTo>
                    <a:pt x="1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1492272" y="1937434"/>
              <a:ext cx="217971" cy="201344"/>
            </a:xfrm>
            <a:custGeom>
              <a:avLst/>
              <a:gdLst/>
              <a:ahLst/>
              <a:cxnLst/>
              <a:rect l="l" t="t" r="r" b="b"/>
              <a:pathLst>
                <a:path w="1560" h="1441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0" y="1250"/>
                  </a:lnTo>
                  <a:cubicBezTo>
                    <a:pt x="0" y="1346"/>
                    <a:pt x="83" y="1441"/>
                    <a:pt x="191" y="1441"/>
                  </a:cubicBezTo>
                  <a:lnTo>
                    <a:pt x="1560" y="1441"/>
                  </a:lnTo>
                  <a:lnTo>
                    <a:pt x="1560" y="12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2249162" y="1940508"/>
              <a:ext cx="218111" cy="199946"/>
            </a:xfrm>
            <a:custGeom>
              <a:avLst/>
              <a:gdLst/>
              <a:ahLst/>
              <a:cxnLst/>
              <a:rect l="l" t="t" r="r" b="b"/>
              <a:pathLst>
                <a:path w="1561" h="1431" extrusionOk="0">
                  <a:moveTo>
                    <a:pt x="1388" y="1"/>
                  </a:moveTo>
                  <a:cubicBezTo>
                    <a:pt x="1382" y="1"/>
                    <a:pt x="1376" y="1"/>
                    <a:pt x="1370" y="2"/>
                  </a:cubicBezTo>
                  <a:lnTo>
                    <a:pt x="0" y="2"/>
                  </a:lnTo>
                  <a:lnTo>
                    <a:pt x="0" y="1431"/>
                  </a:lnTo>
                  <a:lnTo>
                    <a:pt x="1370" y="1431"/>
                  </a:lnTo>
                  <a:cubicBezTo>
                    <a:pt x="1465" y="1431"/>
                    <a:pt x="1560" y="1347"/>
                    <a:pt x="1560" y="1240"/>
                  </a:cubicBezTo>
                  <a:lnTo>
                    <a:pt x="1560" y="181"/>
                  </a:lnTo>
                  <a:cubicBezTo>
                    <a:pt x="1560" y="80"/>
                    <a:pt x="1477" y="1"/>
                    <a:pt x="1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1572055" y="1633812"/>
              <a:ext cx="287973" cy="283781"/>
            </a:xfrm>
            <a:custGeom>
              <a:avLst/>
              <a:gdLst/>
              <a:ahLst/>
              <a:cxnLst/>
              <a:rect l="l" t="t" r="r" b="b"/>
              <a:pathLst>
                <a:path w="2061" h="2031" extrusionOk="0">
                  <a:moveTo>
                    <a:pt x="955" y="0"/>
                  </a:moveTo>
                  <a:cubicBezTo>
                    <a:pt x="905" y="0"/>
                    <a:pt x="858" y="18"/>
                    <a:pt x="822" y="54"/>
                  </a:cubicBezTo>
                  <a:lnTo>
                    <a:pt x="72" y="804"/>
                  </a:lnTo>
                  <a:cubicBezTo>
                    <a:pt x="1" y="875"/>
                    <a:pt x="1" y="995"/>
                    <a:pt x="72" y="1066"/>
                  </a:cubicBezTo>
                  <a:lnTo>
                    <a:pt x="1048" y="2030"/>
                  </a:lnTo>
                  <a:lnTo>
                    <a:pt x="2060" y="1018"/>
                  </a:lnTo>
                  <a:lnTo>
                    <a:pt x="1096" y="54"/>
                  </a:lnTo>
                  <a:cubicBezTo>
                    <a:pt x="1054" y="18"/>
                    <a:pt x="1004" y="0"/>
                    <a:pt x="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2099377" y="2158618"/>
              <a:ext cx="286297" cy="285458"/>
            </a:xfrm>
            <a:custGeom>
              <a:avLst/>
              <a:gdLst/>
              <a:ahLst/>
              <a:cxnLst/>
              <a:rect l="l" t="t" r="r" b="b"/>
              <a:pathLst>
                <a:path w="2049" h="2043" extrusionOk="0">
                  <a:moveTo>
                    <a:pt x="1013" y="1"/>
                  </a:moveTo>
                  <a:lnTo>
                    <a:pt x="1" y="1013"/>
                  </a:lnTo>
                  <a:lnTo>
                    <a:pt x="965" y="1989"/>
                  </a:lnTo>
                  <a:cubicBezTo>
                    <a:pt x="1001" y="2025"/>
                    <a:pt x="1049" y="2043"/>
                    <a:pt x="1096" y="2043"/>
                  </a:cubicBezTo>
                  <a:cubicBezTo>
                    <a:pt x="1144" y="2043"/>
                    <a:pt x="1191" y="2025"/>
                    <a:pt x="1227" y="1989"/>
                  </a:cubicBezTo>
                  <a:lnTo>
                    <a:pt x="1977" y="1239"/>
                  </a:lnTo>
                  <a:cubicBezTo>
                    <a:pt x="2049" y="1168"/>
                    <a:pt x="2049" y="1049"/>
                    <a:pt x="1977" y="977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2099377" y="1633812"/>
              <a:ext cx="286297" cy="283781"/>
            </a:xfrm>
            <a:custGeom>
              <a:avLst/>
              <a:gdLst/>
              <a:ahLst/>
              <a:cxnLst/>
              <a:rect l="l" t="t" r="r" b="b"/>
              <a:pathLst>
                <a:path w="2049" h="2031" extrusionOk="0">
                  <a:moveTo>
                    <a:pt x="1096" y="0"/>
                  </a:moveTo>
                  <a:cubicBezTo>
                    <a:pt x="1049" y="0"/>
                    <a:pt x="1001" y="18"/>
                    <a:pt x="965" y="54"/>
                  </a:cubicBezTo>
                  <a:lnTo>
                    <a:pt x="1" y="1018"/>
                  </a:lnTo>
                  <a:lnTo>
                    <a:pt x="1013" y="2030"/>
                  </a:lnTo>
                  <a:lnTo>
                    <a:pt x="1977" y="1066"/>
                  </a:lnTo>
                  <a:cubicBezTo>
                    <a:pt x="2049" y="995"/>
                    <a:pt x="2049" y="875"/>
                    <a:pt x="1977" y="804"/>
                  </a:cubicBezTo>
                  <a:lnTo>
                    <a:pt x="1227" y="54"/>
                  </a:lnTo>
                  <a:cubicBezTo>
                    <a:pt x="1191" y="18"/>
                    <a:pt x="1144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1570378" y="2158618"/>
              <a:ext cx="287973" cy="285458"/>
            </a:xfrm>
            <a:custGeom>
              <a:avLst/>
              <a:gdLst/>
              <a:ahLst/>
              <a:cxnLst/>
              <a:rect l="l" t="t" r="r" b="b"/>
              <a:pathLst>
                <a:path w="2061" h="2043" extrusionOk="0">
                  <a:moveTo>
                    <a:pt x="1048" y="1"/>
                  </a:moveTo>
                  <a:lnTo>
                    <a:pt x="72" y="977"/>
                  </a:lnTo>
                  <a:cubicBezTo>
                    <a:pt x="1" y="1049"/>
                    <a:pt x="1" y="1168"/>
                    <a:pt x="72" y="1239"/>
                  </a:cubicBezTo>
                  <a:lnTo>
                    <a:pt x="822" y="1989"/>
                  </a:lnTo>
                  <a:cubicBezTo>
                    <a:pt x="864" y="2025"/>
                    <a:pt x="914" y="2043"/>
                    <a:pt x="962" y="2043"/>
                  </a:cubicBezTo>
                  <a:cubicBezTo>
                    <a:pt x="1010" y="2043"/>
                    <a:pt x="1054" y="2025"/>
                    <a:pt x="1084" y="1989"/>
                  </a:cubicBezTo>
                  <a:lnTo>
                    <a:pt x="2060" y="1013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18"/>
          <p:cNvSpPr/>
          <p:nvPr/>
        </p:nvSpPr>
        <p:spPr>
          <a:xfrm>
            <a:off x="559900" y="690775"/>
            <a:ext cx="7718400" cy="4070100"/>
          </a:xfrm>
          <a:prstGeom prst="roundRect">
            <a:avLst>
              <a:gd name="adj" fmla="val 5291"/>
            </a:avLst>
          </a:prstGeom>
          <a:solidFill>
            <a:schemeClr val="lt1"/>
          </a:solidFill>
          <a:ln w="9525" cap="flat" cmpd="sng">
            <a:solidFill>
              <a:srgbClr val="D590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8"/>
          <p:cNvSpPr/>
          <p:nvPr/>
        </p:nvSpPr>
        <p:spPr>
          <a:xfrm>
            <a:off x="712300" y="538375"/>
            <a:ext cx="7718400" cy="4070100"/>
          </a:xfrm>
          <a:prstGeom prst="roundRect">
            <a:avLst>
              <a:gd name="adj" fmla="val 529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8"/>
          <p:cNvSpPr txBox="1">
            <a:spLocks noGrp="1"/>
          </p:cNvSpPr>
          <p:nvPr>
            <p:ph type="subTitle" idx="1"/>
          </p:nvPr>
        </p:nvSpPr>
        <p:spPr>
          <a:xfrm>
            <a:off x="995625" y="2804350"/>
            <a:ext cx="2342100" cy="7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1" name="Google Shape;391;p18"/>
          <p:cNvSpPr txBox="1">
            <a:spLocks noGrp="1"/>
          </p:cNvSpPr>
          <p:nvPr>
            <p:ph type="subTitle" idx="2"/>
          </p:nvPr>
        </p:nvSpPr>
        <p:spPr>
          <a:xfrm>
            <a:off x="995325" y="2384250"/>
            <a:ext cx="23427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hand"/>
              <a:buNone/>
              <a:defRPr sz="2100" b="1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2" name="Google Shape;392;p18"/>
          <p:cNvSpPr txBox="1">
            <a:spLocks noGrp="1"/>
          </p:cNvSpPr>
          <p:nvPr>
            <p:ph type="subTitle" idx="3"/>
          </p:nvPr>
        </p:nvSpPr>
        <p:spPr>
          <a:xfrm>
            <a:off x="3401671" y="2804350"/>
            <a:ext cx="2340300" cy="7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3" name="Google Shape;393;p18"/>
          <p:cNvSpPr txBox="1">
            <a:spLocks noGrp="1"/>
          </p:cNvSpPr>
          <p:nvPr>
            <p:ph type="subTitle" idx="4"/>
          </p:nvPr>
        </p:nvSpPr>
        <p:spPr>
          <a:xfrm>
            <a:off x="3401536" y="2384250"/>
            <a:ext cx="23409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hand"/>
              <a:buNone/>
              <a:defRPr sz="2100" b="1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4" name="Google Shape;394;p18"/>
          <p:cNvSpPr txBox="1">
            <a:spLocks noGrp="1"/>
          </p:cNvSpPr>
          <p:nvPr>
            <p:ph type="subTitle" idx="5"/>
          </p:nvPr>
        </p:nvSpPr>
        <p:spPr>
          <a:xfrm>
            <a:off x="5806247" y="2805192"/>
            <a:ext cx="2340300" cy="7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5" name="Google Shape;395;p18"/>
          <p:cNvSpPr txBox="1">
            <a:spLocks noGrp="1"/>
          </p:cNvSpPr>
          <p:nvPr>
            <p:ph type="subTitle" idx="6"/>
          </p:nvPr>
        </p:nvSpPr>
        <p:spPr>
          <a:xfrm>
            <a:off x="5805947" y="2385092"/>
            <a:ext cx="23409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hand"/>
              <a:buNone/>
              <a:defRPr sz="2100" b="1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6" name="Google Shape;396;p1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5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397" name="Google Shape;397;p18"/>
          <p:cNvCxnSpPr/>
          <p:nvPr/>
        </p:nvCxnSpPr>
        <p:spPr>
          <a:xfrm>
            <a:off x="712300" y="1098275"/>
            <a:ext cx="771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oogle Shape;426;p20"/>
          <p:cNvGrpSpPr/>
          <p:nvPr/>
        </p:nvGrpSpPr>
        <p:grpSpPr>
          <a:xfrm>
            <a:off x="8132436" y="3683133"/>
            <a:ext cx="596701" cy="598667"/>
            <a:chOff x="1492272" y="1549837"/>
            <a:chExt cx="975001" cy="978213"/>
          </a:xfrm>
        </p:grpSpPr>
        <p:sp>
          <p:nvSpPr>
            <p:cNvPr id="427" name="Google Shape;427;p20"/>
            <p:cNvSpPr/>
            <p:nvPr/>
          </p:nvSpPr>
          <p:spPr>
            <a:xfrm>
              <a:off x="1610340" y="1676149"/>
              <a:ext cx="727129" cy="728806"/>
            </a:xfrm>
            <a:custGeom>
              <a:avLst/>
              <a:gdLst/>
              <a:ahLst/>
              <a:cxnLst/>
              <a:rect l="l" t="t" r="r" b="b"/>
              <a:pathLst>
                <a:path w="5204" h="5216" extrusionOk="0">
                  <a:moveTo>
                    <a:pt x="2608" y="1346"/>
                  </a:moveTo>
                  <a:cubicBezTo>
                    <a:pt x="3287" y="1346"/>
                    <a:pt x="3858" y="1906"/>
                    <a:pt x="3858" y="2597"/>
                  </a:cubicBezTo>
                  <a:cubicBezTo>
                    <a:pt x="3858" y="3275"/>
                    <a:pt x="3298" y="3847"/>
                    <a:pt x="2608" y="3847"/>
                  </a:cubicBezTo>
                  <a:cubicBezTo>
                    <a:pt x="1917" y="3847"/>
                    <a:pt x="1358" y="3299"/>
                    <a:pt x="1358" y="2597"/>
                  </a:cubicBezTo>
                  <a:cubicBezTo>
                    <a:pt x="1358" y="1906"/>
                    <a:pt x="1905" y="1346"/>
                    <a:pt x="2608" y="1346"/>
                  </a:cubicBezTo>
                  <a:close/>
                  <a:moveTo>
                    <a:pt x="2608" y="1"/>
                  </a:moveTo>
                  <a:cubicBezTo>
                    <a:pt x="1179" y="1"/>
                    <a:pt x="0" y="1168"/>
                    <a:pt x="0" y="2608"/>
                  </a:cubicBezTo>
                  <a:cubicBezTo>
                    <a:pt x="0" y="4037"/>
                    <a:pt x="1155" y="5216"/>
                    <a:pt x="2608" y="5216"/>
                  </a:cubicBezTo>
                  <a:cubicBezTo>
                    <a:pt x="4037" y="5216"/>
                    <a:pt x="5203" y="4037"/>
                    <a:pt x="5203" y="2608"/>
                  </a:cubicBezTo>
                  <a:cubicBezTo>
                    <a:pt x="5203" y="1180"/>
                    <a:pt x="4049" y="1"/>
                    <a:pt x="26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1879869" y="1549837"/>
              <a:ext cx="203020" cy="217971"/>
            </a:xfrm>
            <a:custGeom>
              <a:avLst/>
              <a:gdLst/>
              <a:ahLst/>
              <a:cxnLst/>
              <a:rect l="l" t="t" r="r" b="b"/>
              <a:pathLst>
                <a:path w="1453" h="1560" extrusionOk="0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lnTo>
                    <a:pt x="0" y="1560"/>
                  </a:lnTo>
                  <a:lnTo>
                    <a:pt x="1453" y="1560"/>
                  </a:lnTo>
                  <a:lnTo>
                    <a:pt x="1453" y="191"/>
                  </a:lnTo>
                  <a:cubicBezTo>
                    <a:pt x="1453" y="95"/>
                    <a:pt x="1358" y="0"/>
                    <a:pt x="12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1878192" y="2308403"/>
              <a:ext cx="201344" cy="219648"/>
            </a:xfrm>
            <a:custGeom>
              <a:avLst/>
              <a:gdLst/>
              <a:ahLst/>
              <a:cxnLst/>
              <a:rect l="l" t="t" r="r" b="b"/>
              <a:pathLst>
                <a:path w="1441" h="1572" extrusionOk="0">
                  <a:moveTo>
                    <a:pt x="0" y="0"/>
                  </a:moveTo>
                  <a:lnTo>
                    <a:pt x="0" y="1370"/>
                  </a:lnTo>
                  <a:cubicBezTo>
                    <a:pt x="0" y="1477"/>
                    <a:pt x="96" y="1572"/>
                    <a:pt x="191" y="1572"/>
                  </a:cubicBezTo>
                  <a:lnTo>
                    <a:pt x="1250" y="1572"/>
                  </a:lnTo>
                  <a:cubicBezTo>
                    <a:pt x="1358" y="1572"/>
                    <a:pt x="1441" y="1477"/>
                    <a:pt x="1429" y="1370"/>
                  </a:cubicBezTo>
                  <a:lnTo>
                    <a:pt x="14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0"/>
            <p:cNvSpPr/>
            <p:nvPr/>
          </p:nvSpPr>
          <p:spPr>
            <a:xfrm>
              <a:off x="1492272" y="1937434"/>
              <a:ext cx="217971" cy="201344"/>
            </a:xfrm>
            <a:custGeom>
              <a:avLst/>
              <a:gdLst/>
              <a:ahLst/>
              <a:cxnLst/>
              <a:rect l="l" t="t" r="r" b="b"/>
              <a:pathLst>
                <a:path w="1560" h="1441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0" y="1250"/>
                  </a:lnTo>
                  <a:cubicBezTo>
                    <a:pt x="0" y="1346"/>
                    <a:pt x="83" y="1441"/>
                    <a:pt x="191" y="1441"/>
                  </a:cubicBezTo>
                  <a:lnTo>
                    <a:pt x="1560" y="1441"/>
                  </a:lnTo>
                  <a:lnTo>
                    <a:pt x="1560" y="12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2249162" y="1940508"/>
              <a:ext cx="218111" cy="199946"/>
            </a:xfrm>
            <a:custGeom>
              <a:avLst/>
              <a:gdLst/>
              <a:ahLst/>
              <a:cxnLst/>
              <a:rect l="l" t="t" r="r" b="b"/>
              <a:pathLst>
                <a:path w="1561" h="1431" extrusionOk="0">
                  <a:moveTo>
                    <a:pt x="1388" y="1"/>
                  </a:moveTo>
                  <a:cubicBezTo>
                    <a:pt x="1382" y="1"/>
                    <a:pt x="1376" y="1"/>
                    <a:pt x="1370" y="2"/>
                  </a:cubicBezTo>
                  <a:lnTo>
                    <a:pt x="0" y="2"/>
                  </a:lnTo>
                  <a:lnTo>
                    <a:pt x="0" y="1431"/>
                  </a:lnTo>
                  <a:lnTo>
                    <a:pt x="1370" y="1431"/>
                  </a:lnTo>
                  <a:cubicBezTo>
                    <a:pt x="1465" y="1431"/>
                    <a:pt x="1560" y="1347"/>
                    <a:pt x="1560" y="1240"/>
                  </a:cubicBezTo>
                  <a:lnTo>
                    <a:pt x="1560" y="181"/>
                  </a:lnTo>
                  <a:cubicBezTo>
                    <a:pt x="1560" y="80"/>
                    <a:pt x="1477" y="1"/>
                    <a:pt x="13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1572055" y="1633812"/>
              <a:ext cx="287973" cy="283781"/>
            </a:xfrm>
            <a:custGeom>
              <a:avLst/>
              <a:gdLst/>
              <a:ahLst/>
              <a:cxnLst/>
              <a:rect l="l" t="t" r="r" b="b"/>
              <a:pathLst>
                <a:path w="2061" h="2031" extrusionOk="0">
                  <a:moveTo>
                    <a:pt x="955" y="0"/>
                  </a:moveTo>
                  <a:cubicBezTo>
                    <a:pt x="905" y="0"/>
                    <a:pt x="858" y="18"/>
                    <a:pt x="822" y="54"/>
                  </a:cubicBezTo>
                  <a:lnTo>
                    <a:pt x="72" y="804"/>
                  </a:lnTo>
                  <a:cubicBezTo>
                    <a:pt x="1" y="875"/>
                    <a:pt x="1" y="995"/>
                    <a:pt x="72" y="1066"/>
                  </a:cubicBezTo>
                  <a:lnTo>
                    <a:pt x="1048" y="2030"/>
                  </a:lnTo>
                  <a:lnTo>
                    <a:pt x="2060" y="1018"/>
                  </a:lnTo>
                  <a:lnTo>
                    <a:pt x="1096" y="54"/>
                  </a:lnTo>
                  <a:cubicBezTo>
                    <a:pt x="1054" y="18"/>
                    <a:pt x="1004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0"/>
            <p:cNvSpPr/>
            <p:nvPr/>
          </p:nvSpPr>
          <p:spPr>
            <a:xfrm>
              <a:off x="2099377" y="2158618"/>
              <a:ext cx="286297" cy="285458"/>
            </a:xfrm>
            <a:custGeom>
              <a:avLst/>
              <a:gdLst/>
              <a:ahLst/>
              <a:cxnLst/>
              <a:rect l="l" t="t" r="r" b="b"/>
              <a:pathLst>
                <a:path w="2049" h="2043" extrusionOk="0">
                  <a:moveTo>
                    <a:pt x="1013" y="1"/>
                  </a:moveTo>
                  <a:lnTo>
                    <a:pt x="1" y="1013"/>
                  </a:lnTo>
                  <a:lnTo>
                    <a:pt x="965" y="1989"/>
                  </a:lnTo>
                  <a:cubicBezTo>
                    <a:pt x="1001" y="2025"/>
                    <a:pt x="1049" y="2043"/>
                    <a:pt x="1096" y="2043"/>
                  </a:cubicBezTo>
                  <a:cubicBezTo>
                    <a:pt x="1144" y="2043"/>
                    <a:pt x="1191" y="2025"/>
                    <a:pt x="1227" y="1989"/>
                  </a:cubicBezTo>
                  <a:lnTo>
                    <a:pt x="1977" y="1239"/>
                  </a:lnTo>
                  <a:cubicBezTo>
                    <a:pt x="2049" y="1168"/>
                    <a:pt x="2049" y="1049"/>
                    <a:pt x="1977" y="977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0"/>
            <p:cNvSpPr/>
            <p:nvPr/>
          </p:nvSpPr>
          <p:spPr>
            <a:xfrm>
              <a:off x="2099377" y="1633812"/>
              <a:ext cx="286297" cy="283781"/>
            </a:xfrm>
            <a:custGeom>
              <a:avLst/>
              <a:gdLst/>
              <a:ahLst/>
              <a:cxnLst/>
              <a:rect l="l" t="t" r="r" b="b"/>
              <a:pathLst>
                <a:path w="2049" h="2031" extrusionOk="0">
                  <a:moveTo>
                    <a:pt x="1096" y="0"/>
                  </a:moveTo>
                  <a:cubicBezTo>
                    <a:pt x="1049" y="0"/>
                    <a:pt x="1001" y="18"/>
                    <a:pt x="965" y="54"/>
                  </a:cubicBezTo>
                  <a:lnTo>
                    <a:pt x="1" y="1018"/>
                  </a:lnTo>
                  <a:lnTo>
                    <a:pt x="1013" y="2030"/>
                  </a:lnTo>
                  <a:lnTo>
                    <a:pt x="1977" y="1066"/>
                  </a:lnTo>
                  <a:cubicBezTo>
                    <a:pt x="2049" y="995"/>
                    <a:pt x="2049" y="875"/>
                    <a:pt x="1977" y="804"/>
                  </a:cubicBezTo>
                  <a:lnTo>
                    <a:pt x="1227" y="54"/>
                  </a:lnTo>
                  <a:cubicBezTo>
                    <a:pt x="1191" y="18"/>
                    <a:pt x="114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1570378" y="2158618"/>
              <a:ext cx="287973" cy="285458"/>
            </a:xfrm>
            <a:custGeom>
              <a:avLst/>
              <a:gdLst/>
              <a:ahLst/>
              <a:cxnLst/>
              <a:rect l="l" t="t" r="r" b="b"/>
              <a:pathLst>
                <a:path w="2061" h="2043" extrusionOk="0">
                  <a:moveTo>
                    <a:pt x="1048" y="1"/>
                  </a:moveTo>
                  <a:lnTo>
                    <a:pt x="72" y="977"/>
                  </a:lnTo>
                  <a:cubicBezTo>
                    <a:pt x="1" y="1049"/>
                    <a:pt x="1" y="1168"/>
                    <a:pt x="72" y="1239"/>
                  </a:cubicBezTo>
                  <a:lnTo>
                    <a:pt x="822" y="1989"/>
                  </a:lnTo>
                  <a:cubicBezTo>
                    <a:pt x="864" y="2025"/>
                    <a:pt x="914" y="2043"/>
                    <a:pt x="962" y="2043"/>
                  </a:cubicBezTo>
                  <a:cubicBezTo>
                    <a:pt x="1010" y="2043"/>
                    <a:pt x="1054" y="2025"/>
                    <a:pt x="1084" y="1989"/>
                  </a:cubicBezTo>
                  <a:lnTo>
                    <a:pt x="2060" y="1013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0"/>
          <p:cNvGrpSpPr/>
          <p:nvPr/>
        </p:nvGrpSpPr>
        <p:grpSpPr>
          <a:xfrm>
            <a:off x="1058111" y="241433"/>
            <a:ext cx="596701" cy="598667"/>
            <a:chOff x="1492272" y="1549837"/>
            <a:chExt cx="975001" cy="978213"/>
          </a:xfrm>
        </p:grpSpPr>
        <p:sp>
          <p:nvSpPr>
            <p:cNvPr id="437" name="Google Shape;437;p20"/>
            <p:cNvSpPr/>
            <p:nvPr/>
          </p:nvSpPr>
          <p:spPr>
            <a:xfrm>
              <a:off x="1610340" y="1676149"/>
              <a:ext cx="727129" cy="728806"/>
            </a:xfrm>
            <a:custGeom>
              <a:avLst/>
              <a:gdLst/>
              <a:ahLst/>
              <a:cxnLst/>
              <a:rect l="l" t="t" r="r" b="b"/>
              <a:pathLst>
                <a:path w="5204" h="5216" extrusionOk="0">
                  <a:moveTo>
                    <a:pt x="2608" y="1346"/>
                  </a:moveTo>
                  <a:cubicBezTo>
                    <a:pt x="3287" y="1346"/>
                    <a:pt x="3858" y="1906"/>
                    <a:pt x="3858" y="2597"/>
                  </a:cubicBezTo>
                  <a:cubicBezTo>
                    <a:pt x="3858" y="3275"/>
                    <a:pt x="3298" y="3847"/>
                    <a:pt x="2608" y="3847"/>
                  </a:cubicBezTo>
                  <a:cubicBezTo>
                    <a:pt x="1917" y="3847"/>
                    <a:pt x="1358" y="3299"/>
                    <a:pt x="1358" y="2597"/>
                  </a:cubicBezTo>
                  <a:cubicBezTo>
                    <a:pt x="1358" y="1906"/>
                    <a:pt x="1905" y="1346"/>
                    <a:pt x="2608" y="1346"/>
                  </a:cubicBezTo>
                  <a:close/>
                  <a:moveTo>
                    <a:pt x="2608" y="1"/>
                  </a:moveTo>
                  <a:cubicBezTo>
                    <a:pt x="1179" y="1"/>
                    <a:pt x="0" y="1168"/>
                    <a:pt x="0" y="2608"/>
                  </a:cubicBezTo>
                  <a:cubicBezTo>
                    <a:pt x="0" y="4037"/>
                    <a:pt x="1155" y="5216"/>
                    <a:pt x="2608" y="5216"/>
                  </a:cubicBezTo>
                  <a:cubicBezTo>
                    <a:pt x="4037" y="5216"/>
                    <a:pt x="5203" y="4037"/>
                    <a:pt x="5203" y="2608"/>
                  </a:cubicBezTo>
                  <a:cubicBezTo>
                    <a:pt x="5203" y="1180"/>
                    <a:pt x="4049" y="1"/>
                    <a:pt x="26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1879869" y="1549837"/>
              <a:ext cx="203020" cy="217971"/>
            </a:xfrm>
            <a:custGeom>
              <a:avLst/>
              <a:gdLst/>
              <a:ahLst/>
              <a:cxnLst/>
              <a:rect l="l" t="t" r="r" b="b"/>
              <a:pathLst>
                <a:path w="1453" h="1560" extrusionOk="0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lnTo>
                    <a:pt x="0" y="1560"/>
                  </a:lnTo>
                  <a:lnTo>
                    <a:pt x="1453" y="1560"/>
                  </a:lnTo>
                  <a:lnTo>
                    <a:pt x="1453" y="191"/>
                  </a:lnTo>
                  <a:cubicBezTo>
                    <a:pt x="1453" y="95"/>
                    <a:pt x="1358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0"/>
            <p:cNvSpPr/>
            <p:nvPr/>
          </p:nvSpPr>
          <p:spPr>
            <a:xfrm>
              <a:off x="1878192" y="2308403"/>
              <a:ext cx="201344" cy="219648"/>
            </a:xfrm>
            <a:custGeom>
              <a:avLst/>
              <a:gdLst/>
              <a:ahLst/>
              <a:cxnLst/>
              <a:rect l="l" t="t" r="r" b="b"/>
              <a:pathLst>
                <a:path w="1441" h="1572" extrusionOk="0">
                  <a:moveTo>
                    <a:pt x="0" y="0"/>
                  </a:moveTo>
                  <a:lnTo>
                    <a:pt x="0" y="1370"/>
                  </a:lnTo>
                  <a:cubicBezTo>
                    <a:pt x="0" y="1477"/>
                    <a:pt x="96" y="1572"/>
                    <a:pt x="191" y="1572"/>
                  </a:cubicBezTo>
                  <a:lnTo>
                    <a:pt x="1250" y="1572"/>
                  </a:lnTo>
                  <a:cubicBezTo>
                    <a:pt x="1358" y="1572"/>
                    <a:pt x="1441" y="1477"/>
                    <a:pt x="1429" y="1370"/>
                  </a:cubicBezTo>
                  <a:lnTo>
                    <a:pt x="14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0"/>
            <p:cNvSpPr/>
            <p:nvPr/>
          </p:nvSpPr>
          <p:spPr>
            <a:xfrm>
              <a:off x="1492272" y="1937434"/>
              <a:ext cx="217971" cy="201344"/>
            </a:xfrm>
            <a:custGeom>
              <a:avLst/>
              <a:gdLst/>
              <a:ahLst/>
              <a:cxnLst/>
              <a:rect l="l" t="t" r="r" b="b"/>
              <a:pathLst>
                <a:path w="1560" h="1441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0" y="1250"/>
                  </a:lnTo>
                  <a:cubicBezTo>
                    <a:pt x="0" y="1346"/>
                    <a:pt x="83" y="1441"/>
                    <a:pt x="191" y="1441"/>
                  </a:cubicBezTo>
                  <a:lnTo>
                    <a:pt x="1560" y="1441"/>
                  </a:lnTo>
                  <a:lnTo>
                    <a:pt x="1560" y="12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0"/>
            <p:cNvSpPr/>
            <p:nvPr/>
          </p:nvSpPr>
          <p:spPr>
            <a:xfrm>
              <a:off x="2249162" y="1940508"/>
              <a:ext cx="218111" cy="199946"/>
            </a:xfrm>
            <a:custGeom>
              <a:avLst/>
              <a:gdLst/>
              <a:ahLst/>
              <a:cxnLst/>
              <a:rect l="l" t="t" r="r" b="b"/>
              <a:pathLst>
                <a:path w="1561" h="1431" extrusionOk="0">
                  <a:moveTo>
                    <a:pt x="1388" y="1"/>
                  </a:moveTo>
                  <a:cubicBezTo>
                    <a:pt x="1382" y="1"/>
                    <a:pt x="1376" y="1"/>
                    <a:pt x="1370" y="2"/>
                  </a:cubicBezTo>
                  <a:lnTo>
                    <a:pt x="0" y="2"/>
                  </a:lnTo>
                  <a:lnTo>
                    <a:pt x="0" y="1431"/>
                  </a:lnTo>
                  <a:lnTo>
                    <a:pt x="1370" y="1431"/>
                  </a:lnTo>
                  <a:cubicBezTo>
                    <a:pt x="1465" y="1431"/>
                    <a:pt x="1560" y="1347"/>
                    <a:pt x="1560" y="1240"/>
                  </a:cubicBezTo>
                  <a:lnTo>
                    <a:pt x="1560" y="181"/>
                  </a:lnTo>
                  <a:cubicBezTo>
                    <a:pt x="1560" y="80"/>
                    <a:pt x="1477" y="1"/>
                    <a:pt x="1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1572055" y="1633812"/>
              <a:ext cx="287973" cy="283781"/>
            </a:xfrm>
            <a:custGeom>
              <a:avLst/>
              <a:gdLst/>
              <a:ahLst/>
              <a:cxnLst/>
              <a:rect l="l" t="t" r="r" b="b"/>
              <a:pathLst>
                <a:path w="2061" h="2031" extrusionOk="0">
                  <a:moveTo>
                    <a:pt x="955" y="0"/>
                  </a:moveTo>
                  <a:cubicBezTo>
                    <a:pt x="905" y="0"/>
                    <a:pt x="858" y="18"/>
                    <a:pt x="822" y="54"/>
                  </a:cubicBezTo>
                  <a:lnTo>
                    <a:pt x="72" y="804"/>
                  </a:lnTo>
                  <a:cubicBezTo>
                    <a:pt x="1" y="875"/>
                    <a:pt x="1" y="995"/>
                    <a:pt x="72" y="1066"/>
                  </a:cubicBezTo>
                  <a:lnTo>
                    <a:pt x="1048" y="2030"/>
                  </a:lnTo>
                  <a:lnTo>
                    <a:pt x="2060" y="1018"/>
                  </a:lnTo>
                  <a:lnTo>
                    <a:pt x="1096" y="54"/>
                  </a:lnTo>
                  <a:cubicBezTo>
                    <a:pt x="1054" y="18"/>
                    <a:pt x="1004" y="0"/>
                    <a:pt x="9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2099377" y="2158618"/>
              <a:ext cx="286297" cy="285458"/>
            </a:xfrm>
            <a:custGeom>
              <a:avLst/>
              <a:gdLst/>
              <a:ahLst/>
              <a:cxnLst/>
              <a:rect l="l" t="t" r="r" b="b"/>
              <a:pathLst>
                <a:path w="2049" h="2043" extrusionOk="0">
                  <a:moveTo>
                    <a:pt x="1013" y="1"/>
                  </a:moveTo>
                  <a:lnTo>
                    <a:pt x="1" y="1013"/>
                  </a:lnTo>
                  <a:lnTo>
                    <a:pt x="965" y="1989"/>
                  </a:lnTo>
                  <a:cubicBezTo>
                    <a:pt x="1001" y="2025"/>
                    <a:pt x="1049" y="2043"/>
                    <a:pt x="1096" y="2043"/>
                  </a:cubicBezTo>
                  <a:cubicBezTo>
                    <a:pt x="1144" y="2043"/>
                    <a:pt x="1191" y="2025"/>
                    <a:pt x="1227" y="1989"/>
                  </a:cubicBezTo>
                  <a:lnTo>
                    <a:pt x="1977" y="1239"/>
                  </a:lnTo>
                  <a:cubicBezTo>
                    <a:pt x="2049" y="1168"/>
                    <a:pt x="2049" y="1049"/>
                    <a:pt x="1977" y="977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2099377" y="1633812"/>
              <a:ext cx="286297" cy="283781"/>
            </a:xfrm>
            <a:custGeom>
              <a:avLst/>
              <a:gdLst/>
              <a:ahLst/>
              <a:cxnLst/>
              <a:rect l="l" t="t" r="r" b="b"/>
              <a:pathLst>
                <a:path w="2049" h="2031" extrusionOk="0">
                  <a:moveTo>
                    <a:pt x="1096" y="0"/>
                  </a:moveTo>
                  <a:cubicBezTo>
                    <a:pt x="1049" y="0"/>
                    <a:pt x="1001" y="18"/>
                    <a:pt x="965" y="54"/>
                  </a:cubicBezTo>
                  <a:lnTo>
                    <a:pt x="1" y="1018"/>
                  </a:lnTo>
                  <a:lnTo>
                    <a:pt x="1013" y="2030"/>
                  </a:lnTo>
                  <a:lnTo>
                    <a:pt x="1977" y="1066"/>
                  </a:lnTo>
                  <a:cubicBezTo>
                    <a:pt x="2049" y="995"/>
                    <a:pt x="2049" y="875"/>
                    <a:pt x="1977" y="804"/>
                  </a:cubicBezTo>
                  <a:lnTo>
                    <a:pt x="1227" y="54"/>
                  </a:lnTo>
                  <a:cubicBezTo>
                    <a:pt x="1191" y="18"/>
                    <a:pt x="1144" y="0"/>
                    <a:pt x="1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1570378" y="2158618"/>
              <a:ext cx="287973" cy="285458"/>
            </a:xfrm>
            <a:custGeom>
              <a:avLst/>
              <a:gdLst/>
              <a:ahLst/>
              <a:cxnLst/>
              <a:rect l="l" t="t" r="r" b="b"/>
              <a:pathLst>
                <a:path w="2061" h="2043" extrusionOk="0">
                  <a:moveTo>
                    <a:pt x="1048" y="1"/>
                  </a:moveTo>
                  <a:lnTo>
                    <a:pt x="72" y="977"/>
                  </a:lnTo>
                  <a:cubicBezTo>
                    <a:pt x="1" y="1049"/>
                    <a:pt x="1" y="1168"/>
                    <a:pt x="72" y="1239"/>
                  </a:cubicBezTo>
                  <a:lnTo>
                    <a:pt x="822" y="1989"/>
                  </a:lnTo>
                  <a:cubicBezTo>
                    <a:pt x="864" y="2025"/>
                    <a:pt x="914" y="2043"/>
                    <a:pt x="962" y="2043"/>
                  </a:cubicBezTo>
                  <a:cubicBezTo>
                    <a:pt x="1010" y="2043"/>
                    <a:pt x="1054" y="2025"/>
                    <a:pt x="1084" y="1989"/>
                  </a:cubicBezTo>
                  <a:lnTo>
                    <a:pt x="2060" y="1013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6" name="Google Shape;446;p20"/>
          <p:cNvSpPr/>
          <p:nvPr/>
        </p:nvSpPr>
        <p:spPr>
          <a:xfrm>
            <a:off x="559900" y="690775"/>
            <a:ext cx="7718400" cy="4070100"/>
          </a:xfrm>
          <a:prstGeom prst="roundRect">
            <a:avLst>
              <a:gd name="adj" fmla="val 5291"/>
            </a:avLst>
          </a:prstGeom>
          <a:noFill/>
          <a:ln w="9525" cap="flat" cmpd="sng">
            <a:solidFill>
              <a:srgbClr val="D590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0"/>
          <p:cNvSpPr/>
          <p:nvPr/>
        </p:nvSpPr>
        <p:spPr>
          <a:xfrm>
            <a:off x="712300" y="538375"/>
            <a:ext cx="7718400" cy="4070100"/>
          </a:xfrm>
          <a:prstGeom prst="roundRect">
            <a:avLst>
              <a:gd name="adj" fmla="val 529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0"/>
          <p:cNvSpPr/>
          <p:nvPr/>
        </p:nvSpPr>
        <p:spPr>
          <a:xfrm>
            <a:off x="934437" y="641655"/>
            <a:ext cx="138723" cy="138800"/>
          </a:xfrm>
          <a:custGeom>
            <a:avLst/>
            <a:gdLst/>
            <a:ahLst/>
            <a:cxnLst/>
            <a:rect l="l" t="t" r="r" b="b"/>
            <a:pathLst>
              <a:path w="1805" h="1806" extrusionOk="0">
                <a:moveTo>
                  <a:pt x="903" y="1"/>
                </a:moveTo>
                <a:cubicBezTo>
                  <a:pt x="401" y="1"/>
                  <a:pt x="0" y="402"/>
                  <a:pt x="0" y="903"/>
                </a:cubicBezTo>
                <a:cubicBezTo>
                  <a:pt x="0" y="1404"/>
                  <a:pt x="401" y="1805"/>
                  <a:pt x="903" y="1805"/>
                </a:cubicBezTo>
                <a:cubicBezTo>
                  <a:pt x="1404" y="1805"/>
                  <a:pt x="1805" y="1404"/>
                  <a:pt x="1805" y="903"/>
                </a:cubicBezTo>
                <a:cubicBezTo>
                  <a:pt x="1805" y="402"/>
                  <a:pt x="1404" y="1"/>
                  <a:pt x="9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0"/>
          <p:cNvSpPr/>
          <p:nvPr/>
        </p:nvSpPr>
        <p:spPr>
          <a:xfrm>
            <a:off x="1163620" y="641655"/>
            <a:ext cx="138800" cy="138800"/>
          </a:xfrm>
          <a:custGeom>
            <a:avLst/>
            <a:gdLst/>
            <a:ahLst/>
            <a:cxnLst/>
            <a:rect l="l" t="t" r="r" b="b"/>
            <a:pathLst>
              <a:path w="1806" h="1806" extrusionOk="0">
                <a:moveTo>
                  <a:pt x="903" y="1"/>
                </a:moveTo>
                <a:cubicBezTo>
                  <a:pt x="402" y="1"/>
                  <a:pt x="1" y="402"/>
                  <a:pt x="1" y="903"/>
                </a:cubicBezTo>
                <a:cubicBezTo>
                  <a:pt x="1" y="1404"/>
                  <a:pt x="402" y="1805"/>
                  <a:pt x="903" y="1805"/>
                </a:cubicBezTo>
                <a:cubicBezTo>
                  <a:pt x="1404" y="1805"/>
                  <a:pt x="1805" y="1404"/>
                  <a:pt x="1805" y="903"/>
                </a:cubicBezTo>
                <a:cubicBezTo>
                  <a:pt x="1805" y="402"/>
                  <a:pt x="1404" y="1"/>
                  <a:pt x="90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0"/>
          <p:cNvSpPr/>
          <p:nvPr/>
        </p:nvSpPr>
        <p:spPr>
          <a:xfrm>
            <a:off x="1392881" y="641655"/>
            <a:ext cx="138723" cy="138800"/>
          </a:xfrm>
          <a:custGeom>
            <a:avLst/>
            <a:gdLst/>
            <a:ahLst/>
            <a:cxnLst/>
            <a:rect l="l" t="t" r="r" b="b"/>
            <a:pathLst>
              <a:path w="1805" h="1806" fill="none" extrusionOk="0">
                <a:moveTo>
                  <a:pt x="1805" y="903"/>
                </a:moveTo>
                <a:cubicBezTo>
                  <a:pt x="1805" y="1404"/>
                  <a:pt x="1404" y="1805"/>
                  <a:pt x="902" y="1805"/>
                </a:cubicBezTo>
                <a:cubicBezTo>
                  <a:pt x="401" y="1805"/>
                  <a:pt x="0" y="1404"/>
                  <a:pt x="0" y="903"/>
                </a:cubicBezTo>
                <a:cubicBezTo>
                  <a:pt x="0" y="402"/>
                  <a:pt x="401" y="1"/>
                  <a:pt x="902" y="1"/>
                </a:cubicBezTo>
                <a:cubicBezTo>
                  <a:pt x="1404" y="1"/>
                  <a:pt x="1805" y="402"/>
                  <a:pt x="1805" y="903"/>
                </a:cubicBezTo>
                <a:close/>
              </a:path>
            </a:pathLst>
          </a:custGeom>
          <a:noFill/>
          <a:ln w="9525" cap="flat" cmpd="sng">
            <a:solidFill>
              <a:srgbClr val="D59090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51" name="Google Shape;451;p20"/>
          <p:cNvCxnSpPr/>
          <p:nvPr/>
        </p:nvCxnSpPr>
        <p:spPr>
          <a:xfrm>
            <a:off x="712300" y="1098275"/>
            <a:ext cx="771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2" name="Google Shape;452;p2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5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Questrial"/>
              <a:buNone/>
              <a:defRPr sz="2800" b="1">
                <a:solidFill>
                  <a:schemeClr val="accent3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ajdhani"/>
              <a:buNone/>
              <a:defRPr sz="2800" b="1">
                <a:solidFill>
                  <a:schemeClr val="accent3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ajdhani"/>
              <a:buNone/>
              <a:defRPr sz="2800" b="1">
                <a:solidFill>
                  <a:schemeClr val="accent3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ajdhani"/>
              <a:buNone/>
              <a:defRPr sz="2800" b="1">
                <a:solidFill>
                  <a:schemeClr val="accent3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ajdhani"/>
              <a:buNone/>
              <a:defRPr sz="2800" b="1">
                <a:solidFill>
                  <a:schemeClr val="accent3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ajdhani"/>
              <a:buNone/>
              <a:defRPr sz="2800" b="1">
                <a:solidFill>
                  <a:schemeClr val="accent3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ajdhani"/>
              <a:buNone/>
              <a:defRPr sz="2800" b="1">
                <a:solidFill>
                  <a:schemeClr val="accent3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ajdhani"/>
              <a:buNone/>
              <a:defRPr sz="2800" b="1">
                <a:solidFill>
                  <a:schemeClr val="accent3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ajdhani"/>
              <a:buNone/>
              <a:defRPr sz="2800" b="1">
                <a:solidFill>
                  <a:schemeClr val="accent3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●"/>
              <a:defRPr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8" r:id="rId6"/>
    <p:sldLayoutId id="2147483659" r:id="rId7"/>
    <p:sldLayoutId id="2147483664" r:id="rId8"/>
    <p:sldLayoutId id="2147483666" r:id="rId9"/>
    <p:sldLayoutId id="2147483667" r:id="rId10"/>
    <p:sldLayoutId id="2147483669" r:id="rId11"/>
    <p:sldLayoutId id="2147483679" r:id="rId12"/>
    <p:sldLayoutId id="2147483680" r:id="rId13"/>
    <p:sldLayoutId id="214748368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rmons@smccd.edu?subject=OER/ZTC%20Updates%20from%20Flex%20Day,%20October%20202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s://canadacollege.ed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sccc-oeri.org/wp-content/uploads/2022/10/Friday-Forum-October-7-Slides.pptx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harmons@smccd.edu" TargetMode="External"/><Relationship Id="rId7" Type="http://schemas.openxmlformats.org/officeDocument/2006/relationships/hyperlink" Target="https://smccd-my.sharepoint.com/:b:/g/personal/harmons_smccd_edu/EVq4sfydHlZElRB0Y-XKUNsBsIMhryVaJejgA23qa-3-Ig?e=okSfm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anadacollege.edu/academicsenate/tas_earlyadopterprogram.php" TargetMode="External"/><Relationship Id="rId5" Type="http://schemas.openxmlformats.org/officeDocument/2006/relationships/hyperlink" Target="https://canadacollege.edu/academicsenate/tas_textbookadoption.php" TargetMode="External"/><Relationship Id="rId4" Type="http://schemas.openxmlformats.org/officeDocument/2006/relationships/hyperlink" Target="https://canadacollege.edu/academicsenate/textbook_affordability_subcommittee.ph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eginfo.legislature.ca.gov/faces/codes_displaySection.xhtml?lawCode=EDC&amp;sectionNum=78052.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eu5I5Xp3XFUBirhyM2BVS6D0_3jpchwO/view?usp=shari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reativecommons.org/licenses/by/4.0" TargetMode="External"/><Relationship Id="rId5" Type="http://schemas.openxmlformats.org/officeDocument/2006/relationships/hyperlink" Target="https://skylinecollege.edu/ztc" TargetMode="External"/><Relationship Id="rId4" Type="http://schemas.openxmlformats.org/officeDocument/2006/relationships/hyperlink" Target="https://directory.smccd.edu/directory_details.php?username=maloneya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sccc-oeri.org/wp-content/uploads/2022/10/Friday-Forum-October-7-Slides.pptx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asccc-oeri.org/wp-content/uploads/2022/10/Friday-Forum-October-7-Slides.pptx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sccc-oeri.org/wp-content/uploads/2022/10/Friday-Forum-October-7-Slides.pptx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39"/>
          <p:cNvSpPr/>
          <p:nvPr/>
        </p:nvSpPr>
        <p:spPr>
          <a:xfrm>
            <a:off x="-103248" y="3714174"/>
            <a:ext cx="136651" cy="138188"/>
          </a:xfrm>
          <a:custGeom>
            <a:avLst/>
            <a:gdLst/>
            <a:ahLst/>
            <a:cxnLst/>
            <a:rect l="l" t="t" r="r" b="b"/>
            <a:pathLst>
              <a:path w="978" h="989" fill="none" extrusionOk="0">
                <a:moveTo>
                  <a:pt x="977" y="488"/>
                </a:moveTo>
                <a:cubicBezTo>
                  <a:pt x="977" y="762"/>
                  <a:pt x="763" y="988"/>
                  <a:pt x="489" y="988"/>
                </a:cubicBezTo>
                <a:cubicBezTo>
                  <a:pt x="215" y="988"/>
                  <a:pt x="1" y="762"/>
                  <a:pt x="1" y="488"/>
                </a:cubicBezTo>
                <a:cubicBezTo>
                  <a:pt x="1" y="226"/>
                  <a:pt x="215" y="0"/>
                  <a:pt x="489" y="0"/>
                </a:cubicBezTo>
                <a:cubicBezTo>
                  <a:pt x="763" y="0"/>
                  <a:pt x="977" y="226"/>
                  <a:pt x="977" y="488"/>
                </a:cubicBezTo>
                <a:close/>
              </a:path>
            </a:pathLst>
          </a:custGeom>
          <a:noFill/>
          <a:ln w="1775" cap="flat" cmpd="sng">
            <a:solidFill>
              <a:srgbClr val="E3B4B4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9"/>
          <p:cNvSpPr/>
          <p:nvPr/>
        </p:nvSpPr>
        <p:spPr>
          <a:xfrm flipH="1">
            <a:off x="7886594" y="2446529"/>
            <a:ext cx="362689" cy="348502"/>
          </a:xfrm>
          <a:custGeom>
            <a:avLst/>
            <a:gdLst/>
            <a:ahLst/>
            <a:cxnLst/>
            <a:rect l="l" t="t" r="r" b="b"/>
            <a:pathLst>
              <a:path w="6417" h="6166" fill="none" extrusionOk="0">
                <a:moveTo>
                  <a:pt x="5915" y="0"/>
                </a:moveTo>
                <a:lnTo>
                  <a:pt x="501" y="0"/>
                </a:lnTo>
                <a:cubicBezTo>
                  <a:pt x="226" y="0"/>
                  <a:pt x="0" y="251"/>
                  <a:pt x="0" y="527"/>
                </a:cubicBezTo>
                <a:lnTo>
                  <a:pt x="0" y="3559"/>
                </a:lnTo>
                <a:cubicBezTo>
                  <a:pt x="0" y="3860"/>
                  <a:pt x="226" y="4086"/>
                  <a:pt x="501" y="4086"/>
                </a:cubicBezTo>
                <a:lnTo>
                  <a:pt x="2707" y="4086"/>
                </a:lnTo>
                <a:lnTo>
                  <a:pt x="4562" y="6166"/>
                </a:lnTo>
                <a:lnTo>
                  <a:pt x="4562" y="4161"/>
                </a:lnTo>
                <a:lnTo>
                  <a:pt x="5940" y="4136"/>
                </a:lnTo>
                <a:cubicBezTo>
                  <a:pt x="6216" y="4136"/>
                  <a:pt x="6416" y="3885"/>
                  <a:pt x="6416" y="3609"/>
                </a:cubicBezTo>
                <a:lnTo>
                  <a:pt x="6416" y="527"/>
                </a:lnTo>
                <a:cubicBezTo>
                  <a:pt x="6416" y="251"/>
                  <a:pt x="6191" y="0"/>
                  <a:pt x="5915" y="0"/>
                </a:cubicBezTo>
                <a:close/>
              </a:path>
            </a:pathLst>
          </a:custGeom>
          <a:noFill/>
          <a:ln w="5025" cap="flat" cmpd="sng">
            <a:solidFill>
              <a:srgbClr val="D59090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39"/>
          <p:cNvSpPr/>
          <p:nvPr/>
        </p:nvSpPr>
        <p:spPr>
          <a:xfrm>
            <a:off x="7877317" y="3125699"/>
            <a:ext cx="154469" cy="155882"/>
          </a:xfrm>
          <a:custGeom>
            <a:avLst/>
            <a:gdLst/>
            <a:ahLst/>
            <a:cxnLst/>
            <a:rect l="l" t="t" r="r" b="b"/>
            <a:pathLst>
              <a:path w="2733" h="2758" fill="none" extrusionOk="0">
                <a:moveTo>
                  <a:pt x="2732" y="1379"/>
                </a:moveTo>
                <a:cubicBezTo>
                  <a:pt x="2732" y="2156"/>
                  <a:pt x="2131" y="2758"/>
                  <a:pt x="1379" y="2758"/>
                </a:cubicBezTo>
                <a:cubicBezTo>
                  <a:pt x="627" y="2758"/>
                  <a:pt x="1" y="2156"/>
                  <a:pt x="1" y="1379"/>
                </a:cubicBezTo>
                <a:cubicBezTo>
                  <a:pt x="1" y="627"/>
                  <a:pt x="627" y="1"/>
                  <a:pt x="1379" y="1"/>
                </a:cubicBezTo>
                <a:cubicBezTo>
                  <a:pt x="2131" y="1"/>
                  <a:pt x="2732" y="627"/>
                  <a:pt x="2732" y="1379"/>
                </a:cubicBezTo>
                <a:close/>
              </a:path>
            </a:pathLst>
          </a:custGeom>
          <a:noFill/>
          <a:ln w="5025" cap="flat" cmpd="sng">
            <a:solidFill>
              <a:srgbClr val="D59090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9"/>
          <p:cNvSpPr/>
          <p:nvPr/>
        </p:nvSpPr>
        <p:spPr>
          <a:xfrm>
            <a:off x="8031779" y="3329754"/>
            <a:ext cx="111966" cy="113379"/>
          </a:xfrm>
          <a:custGeom>
            <a:avLst/>
            <a:gdLst/>
            <a:ahLst/>
            <a:cxnLst/>
            <a:rect l="l" t="t" r="r" b="b"/>
            <a:pathLst>
              <a:path w="1981" h="2006" fill="none" extrusionOk="0">
                <a:moveTo>
                  <a:pt x="1981" y="1003"/>
                </a:moveTo>
                <a:cubicBezTo>
                  <a:pt x="1981" y="1555"/>
                  <a:pt x="1530" y="2006"/>
                  <a:pt x="978" y="2006"/>
                </a:cubicBezTo>
                <a:cubicBezTo>
                  <a:pt x="427" y="2006"/>
                  <a:pt x="1" y="1555"/>
                  <a:pt x="1" y="1003"/>
                </a:cubicBezTo>
                <a:cubicBezTo>
                  <a:pt x="1" y="452"/>
                  <a:pt x="427" y="1"/>
                  <a:pt x="978" y="1"/>
                </a:cubicBezTo>
                <a:cubicBezTo>
                  <a:pt x="1530" y="1"/>
                  <a:pt x="1981" y="452"/>
                  <a:pt x="1981" y="1003"/>
                </a:cubicBezTo>
                <a:close/>
              </a:path>
            </a:pathLst>
          </a:custGeom>
          <a:noFill/>
          <a:ln w="5025" cap="flat" cmpd="sng">
            <a:solidFill>
              <a:srgbClr val="D59090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39"/>
          <p:cNvSpPr txBox="1">
            <a:spLocks noGrp="1"/>
          </p:cNvSpPr>
          <p:nvPr>
            <p:ph type="subTitle" idx="1"/>
          </p:nvPr>
        </p:nvSpPr>
        <p:spPr>
          <a:xfrm>
            <a:off x="2825777" y="3362525"/>
            <a:ext cx="3492446" cy="70329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Sarah Harmon, OER/ZTC Coordinator and the Textbook Affordability Subcommittee of the Academic Senate</a:t>
            </a:r>
            <a:endParaRPr dirty="0"/>
          </a:p>
        </p:txBody>
      </p:sp>
      <p:sp>
        <p:nvSpPr>
          <p:cNvPr id="713" name="Google Shape;713;p39"/>
          <p:cNvSpPr txBox="1">
            <a:spLocks noGrp="1"/>
          </p:cNvSpPr>
          <p:nvPr>
            <p:ph type="ctrTitle"/>
          </p:nvPr>
        </p:nvSpPr>
        <p:spPr>
          <a:xfrm>
            <a:off x="1898400" y="1797770"/>
            <a:ext cx="5347200" cy="141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Zero-Cost Pathways: Updates from Sacramento and Next Steps</a:t>
            </a:r>
            <a:endParaRPr sz="3600" b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DF5EC6-37AA-4B9D-B1BD-5F1ADD9906A5}"/>
              </a:ext>
            </a:extLst>
          </p:cNvPr>
          <p:cNvSpPr txBox="1"/>
          <p:nvPr/>
        </p:nvSpPr>
        <p:spPr>
          <a:xfrm>
            <a:off x="1097278" y="4733779"/>
            <a:ext cx="63796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“Zero-Cost Pathways: Updates from Sacramento and Next Steps” by </a:t>
            </a:r>
            <a:r>
              <a:rPr lang="en-US" sz="800" dirty="0">
                <a:hlinkClick r:id="rId3"/>
              </a:rPr>
              <a:t>Dr. Sarah Harmon </a:t>
            </a:r>
            <a:r>
              <a:rPr lang="en-US" sz="800" dirty="0"/>
              <a:t>of </a:t>
            </a:r>
            <a:r>
              <a:rPr lang="en-US" sz="800" dirty="0">
                <a:hlinkClick r:id="rId4"/>
              </a:rPr>
              <a:t>Cañada College </a:t>
            </a:r>
            <a:r>
              <a:rPr lang="en-US" sz="800" dirty="0"/>
              <a:t>is licensed under </a:t>
            </a:r>
            <a:r>
              <a:rPr lang="en-US" sz="800" dirty="0">
                <a:hlinkClick r:id="rId5"/>
              </a:rPr>
              <a:t>CC-BY 4.0</a:t>
            </a:r>
            <a:r>
              <a:rPr lang="en-US" sz="8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E9651C7-632B-49DC-9E79-9B847BFC5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5989" y="1632418"/>
            <a:ext cx="7394980" cy="177356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/>
              <a:t>Opening date of Phase 2 and Phase 3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How duplication for Phase 2 pathways is to be avoided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How reporting will be done for Phase 2 and Phase 3, exactly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Mechanisms to allow for cross-college collaboration for Phase 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978645-756C-48D3-A346-EAA830894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Still Murky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A76CF8-A8CF-4FD0-9247-E6CFF254930F}"/>
              </a:ext>
            </a:extLst>
          </p:cNvPr>
          <p:cNvSpPr txBox="1"/>
          <p:nvPr/>
        </p:nvSpPr>
        <p:spPr>
          <a:xfrm>
            <a:off x="773251" y="4712613"/>
            <a:ext cx="7517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rlow" panose="00000500000000000000" pitchFamily="2" charset="0"/>
              </a:rPr>
              <a:t>Information from the ASCCC OERI slide deck for the </a:t>
            </a:r>
            <a:r>
              <a:rPr lang="en-US" sz="1100" dirty="0">
                <a:latin typeface="Barlow" panose="00000500000000000000" pitchFamily="2" charset="0"/>
                <a:hlinkClick r:id="rId2"/>
              </a:rPr>
              <a:t>“Everything We Think We Know About the Zero Textbook Cost (ZTC) Program” webinar</a:t>
            </a:r>
            <a:r>
              <a:rPr lang="en-US" sz="1100" dirty="0">
                <a:latin typeface="Barlow" panose="00000500000000000000" pitchFamily="2" charset="0"/>
              </a:rPr>
              <a:t>, 7 October 2022</a:t>
            </a:r>
          </a:p>
        </p:txBody>
      </p:sp>
    </p:spTree>
    <p:extLst>
      <p:ext uri="{BB962C8B-B14F-4D97-AF65-F5344CB8AC3E}">
        <p14:creationId xmlns:p14="http://schemas.microsoft.com/office/powerpoint/2010/main" val="3808784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D76669-08A4-3740-61D6-643095265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339" y="1690800"/>
            <a:ext cx="4345500" cy="1316400"/>
          </a:xfrm>
        </p:spPr>
        <p:txBody>
          <a:bodyPr/>
          <a:lstStyle/>
          <a:p>
            <a:r>
              <a:rPr lang="en-US" dirty="0"/>
              <a:t>Cañada’s Next Steps</a:t>
            </a:r>
          </a:p>
        </p:txBody>
      </p:sp>
      <p:grpSp>
        <p:nvGrpSpPr>
          <p:cNvPr id="248" name="Google Shape;2516;p73">
            <a:extLst>
              <a:ext uri="{FF2B5EF4-FFF2-40B4-BE49-F238E27FC236}">
                <a16:creationId xmlns:a16="http://schemas.microsoft.com/office/drawing/2014/main" id="{D39E4503-CF1A-ED09-09A4-1DD581E4A8BE}"/>
              </a:ext>
            </a:extLst>
          </p:cNvPr>
          <p:cNvGrpSpPr/>
          <p:nvPr/>
        </p:nvGrpSpPr>
        <p:grpSpPr>
          <a:xfrm>
            <a:off x="936252" y="2205739"/>
            <a:ext cx="4242065" cy="2558288"/>
            <a:chOff x="771650" y="4391250"/>
            <a:chExt cx="4568729" cy="2755291"/>
          </a:xfrm>
        </p:grpSpPr>
        <p:sp>
          <p:nvSpPr>
            <p:cNvPr id="249" name="Google Shape;2517;p73">
              <a:extLst>
                <a:ext uri="{FF2B5EF4-FFF2-40B4-BE49-F238E27FC236}">
                  <a16:creationId xmlns:a16="http://schemas.microsoft.com/office/drawing/2014/main" id="{4B44FA01-35A3-90BE-1B67-6BD921C3F3E8}"/>
                </a:ext>
              </a:extLst>
            </p:cNvPr>
            <p:cNvSpPr/>
            <p:nvPr/>
          </p:nvSpPr>
          <p:spPr>
            <a:xfrm>
              <a:off x="3650890" y="5764163"/>
              <a:ext cx="227095" cy="229785"/>
            </a:xfrm>
            <a:custGeom>
              <a:avLst/>
              <a:gdLst/>
              <a:ahLst/>
              <a:cxnLst/>
              <a:rect l="l" t="t" r="r" b="b"/>
              <a:pathLst>
                <a:path w="13001" h="13155" extrusionOk="0">
                  <a:moveTo>
                    <a:pt x="7522" y="0"/>
                  </a:moveTo>
                  <a:cubicBezTo>
                    <a:pt x="7349" y="0"/>
                    <a:pt x="7172" y="16"/>
                    <a:pt x="6991" y="50"/>
                  </a:cubicBezTo>
                  <a:cubicBezTo>
                    <a:pt x="6019" y="263"/>
                    <a:pt x="5806" y="840"/>
                    <a:pt x="5289" y="1570"/>
                  </a:cubicBezTo>
                  <a:cubicBezTo>
                    <a:pt x="4590" y="2512"/>
                    <a:pt x="3587" y="3454"/>
                    <a:pt x="2979" y="4366"/>
                  </a:cubicBezTo>
                  <a:cubicBezTo>
                    <a:pt x="1885" y="5947"/>
                    <a:pt x="2857" y="8409"/>
                    <a:pt x="1459" y="9746"/>
                  </a:cubicBezTo>
                  <a:cubicBezTo>
                    <a:pt x="1125" y="9959"/>
                    <a:pt x="821" y="10232"/>
                    <a:pt x="547" y="10506"/>
                  </a:cubicBezTo>
                  <a:cubicBezTo>
                    <a:pt x="0" y="11235"/>
                    <a:pt x="152" y="12238"/>
                    <a:pt x="882" y="12786"/>
                  </a:cubicBezTo>
                  <a:cubicBezTo>
                    <a:pt x="1252" y="13033"/>
                    <a:pt x="1678" y="13154"/>
                    <a:pt x="2107" y="13154"/>
                  </a:cubicBezTo>
                  <a:cubicBezTo>
                    <a:pt x="2522" y="13154"/>
                    <a:pt x="2940" y="13040"/>
                    <a:pt x="3313" y="12816"/>
                  </a:cubicBezTo>
                  <a:cubicBezTo>
                    <a:pt x="4043" y="12330"/>
                    <a:pt x="4590" y="11600"/>
                    <a:pt x="4803" y="10779"/>
                  </a:cubicBezTo>
                  <a:cubicBezTo>
                    <a:pt x="5016" y="10172"/>
                    <a:pt x="5107" y="9503"/>
                    <a:pt x="5563" y="9108"/>
                  </a:cubicBezTo>
                  <a:cubicBezTo>
                    <a:pt x="5913" y="8797"/>
                    <a:pt x="6340" y="8718"/>
                    <a:pt x="6798" y="8718"/>
                  </a:cubicBezTo>
                  <a:cubicBezTo>
                    <a:pt x="7269" y="8718"/>
                    <a:pt x="7773" y="8802"/>
                    <a:pt x="8257" y="8802"/>
                  </a:cubicBezTo>
                  <a:cubicBezTo>
                    <a:pt x="8405" y="8802"/>
                    <a:pt x="8551" y="8794"/>
                    <a:pt x="8693" y="8773"/>
                  </a:cubicBezTo>
                  <a:cubicBezTo>
                    <a:pt x="13001" y="8162"/>
                    <a:pt x="11401" y="0"/>
                    <a:pt x="75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18;p73">
              <a:extLst>
                <a:ext uri="{FF2B5EF4-FFF2-40B4-BE49-F238E27FC236}">
                  <a16:creationId xmlns:a16="http://schemas.microsoft.com/office/drawing/2014/main" id="{00B1EFEE-1ECD-A182-1CA0-9BB78EBD86E7}"/>
                </a:ext>
              </a:extLst>
            </p:cNvPr>
            <p:cNvSpPr/>
            <p:nvPr/>
          </p:nvSpPr>
          <p:spPr>
            <a:xfrm>
              <a:off x="2479655" y="6275780"/>
              <a:ext cx="20716" cy="12751"/>
            </a:xfrm>
            <a:custGeom>
              <a:avLst/>
              <a:gdLst/>
              <a:ahLst/>
              <a:cxnLst/>
              <a:rect l="l" t="t" r="r" b="b"/>
              <a:pathLst>
                <a:path w="1186" h="730" extrusionOk="0">
                  <a:moveTo>
                    <a:pt x="0" y="0"/>
                  </a:moveTo>
                  <a:cubicBezTo>
                    <a:pt x="365" y="244"/>
                    <a:pt x="791" y="487"/>
                    <a:pt x="1186" y="730"/>
                  </a:cubicBezTo>
                  <a:cubicBezTo>
                    <a:pt x="791" y="487"/>
                    <a:pt x="395" y="24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9;p73">
              <a:extLst>
                <a:ext uri="{FF2B5EF4-FFF2-40B4-BE49-F238E27FC236}">
                  <a16:creationId xmlns:a16="http://schemas.microsoft.com/office/drawing/2014/main" id="{0A970ABF-53BB-F3AD-2AD9-1A27759DA417}"/>
                </a:ext>
              </a:extLst>
            </p:cNvPr>
            <p:cNvSpPr/>
            <p:nvPr/>
          </p:nvSpPr>
          <p:spPr>
            <a:xfrm>
              <a:off x="1942885" y="5257454"/>
              <a:ext cx="541" cy="27092"/>
            </a:xfrm>
            <a:custGeom>
              <a:avLst/>
              <a:gdLst/>
              <a:ahLst/>
              <a:cxnLst/>
              <a:rect l="l" t="t" r="r" b="b"/>
              <a:pathLst>
                <a:path w="31" h="1551" extrusionOk="0">
                  <a:moveTo>
                    <a:pt x="31" y="1"/>
                  </a:move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cubicBezTo>
                    <a:pt x="31" y="122"/>
                    <a:pt x="0" y="213"/>
                    <a:pt x="0" y="365"/>
                  </a:cubicBezTo>
                  <a:cubicBezTo>
                    <a:pt x="0" y="761"/>
                    <a:pt x="0" y="1156"/>
                    <a:pt x="0" y="1551"/>
                  </a:cubicBezTo>
                  <a:cubicBezTo>
                    <a:pt x="0" y="1156"/>
                    <a:pt x="0" y="761"/>
                    <a:pt x="0" y="365"/>
                  </a:cubicBezTo>
                  <a:cubicBezTo>
                    <a:pt x="0" y="213"/>
                    <a:pt x="31" y="122"/>
                    <a:pt x="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0;p73">
              <a:extLst>
                <a:ext uri="{FF2B5EF4-FFF2-40B4-BE49-F238E27FC236}">
                  <a16:creationId xmlns:a16="http://schemas.microsoft.com/office/drawing/2014/main" id="{D8413D93-9F0C-9233-B042-98853298F361}"/>
                </a:ext>
              </a:extLst>
            </p:cNvPr>
            <p:cNvSpPr/>
            <p:nvPr/>
          </p:nvSpPr>
          <p:spPr>
            <a:xfrm>
              <a:off x="771650" y="7140132"/>
              <a:ext cx="4568729" cy="3738"/>
            </a:xfrm>
            <a:custGeom>
              <a:avLst/>
              <a:gdLst/>
              <a:ahLst/>
              <a:cxnLst/>
              <a:rect l="l" t="t" r="r" b="b"/>
              <a:pathLst>
                <a:path w="261556" h="214" extrusionOk="0">
                  <a:moveTo>
                    <a:pt x="130793" y="0"/>
                  </a:moveTo>
                  <a:cubicBezTo>
                    <a:pt x="58542" y="0"/>
                    <a:pt x="0" y="61"/>
                    <a:pt x="0" y="122"/>
                  </a:cubicBezTo>
                  <a:cubicBezTo>
                    <a:pt x="0" y="152"/>
                    <a:pt x="58573" y="213"/>
                    <a:pt x="130793" y="213"/>
                  </a:cubicBezTo>
                  <a:cubicBezTo>
                    <a:pt x="202983" y="213"/>
                    <a:pt x="261555" y="152"/>
                    <a:pt x="261555" y="122"/>
                  </a:cubicBezTo>
                  <a:cubicBezTo>
                    <a:pt x="261555" y="61"/>
                    <a:pt x="203013" y="0"/>
                    <a:pt x="13079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21;p73">
              <a:extLst>
                <a:ext uri="{FF2B5EF4-FFF2-40B4-BE49-F238E27FC236}">
                  <a16:creationId xmlns:a16="http://schemas.microsoft.com/office/drawing/2014/main" id="{65C779CC-78EE-FBFA-666B-C6649CD48A76}"/>
                </a:ext>
              </a:extLst>
            </p:cNvPr>
            <p:cNvSpPr/>
            <p:nvPr/>
          </p:nvSpPr>
          <p:spPr>
            <a:xfrm>
              <a:off x="2932006" y="4393521"/>
              <a:ext cx="469893" cy="511955"/>
            </a:xfrm>
            <a:custGeom>
              <a:avLst/>
              <a:gdLst/>
              <a:ahLst/>
              <a:cxnLst/>
              <a:rect l="l" t="t" r="r" b="b"/>
              <a:pathLst>
                <a:path w="26901" h="29309" extrusionOk="0">
                  <a:moveTo>
                    <a:pt x="13242" y="1"/>
                  </a:moveTo>
                  <a:cubicBezTo>
                    <a:pt x="13104" y="1"/>
                    <a:pt x="12966" y="3"/>
                    <a:pt x="12827" y="7"/>
                  </a:cubicBezTo>
                  <a:cubicBezTo>
                    <a:pt x="6019" y="250"/>
                    <a:pt x="548" y="5661"/>
                    <a:pt x="274" y="12469"/>
                  </a:cubicBezTo>
                  <a:cubicBezTo>
                    <a:pt x="0" y="19247"/>
                    <a:pt x="4985" y="25114"/>
                    <a:pt x="11733" y="25904"/>
                  </a:cubicBezTo>
                  <a:lnTo>
                    <a:pt x="13982" y="29308"/>
                  </a:lnTo>
                  <a:lnTo>
                    <a:pt x="15624" y="25783"/>
                  </a:lnTo>
                  <a:cubicBezTo>
                    <a:pt x="22311" y="24536"/>
                    <a:pt x="26901" y="18366"/>
                    <a:pt x="26171" y="11588"/>
                  </a:cubicBezTo>
                  <a:cubicBezTo>
                    <a:pt x="25457" y="4977"/>
                    <a:pt x="19871" y="1"/>
                    <a:pt x="132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22;p73">
              <a:extLst>
                <a:ext uri="{FF2B5EF4-FFF2-40B4-BE49-F238E27FC236}">
                  <a16:creationId xmlns:a16="http://schemas.microsoft.com/office/drawing/2014/main" id="{8E378A7D-A976-0C7A-96A6-AE390BBBF9AA}"/>
                </a:ext>
              </a:extLst>
            </p:cNvPr>
            <p:cNvSpPr/>
            <p:nvPr/>
          </p:nvSpPr>
          <p:spPr>
            <a:xfrm>
              <a:off x="2907587" y="4391250"/>
              <a:ext cx="485824" cy="516339"/>
            </a:xfrm>
            <a:custGeom>
              <a:avLst/>
              <a:gdLst/>
              <a:ahLst/>
              <a:cxnLst/>
              <a:rect l="l" t="t" r="r" b="b"/>
              <a:pathLst>
                <a:path w="27813" h="29560" extrusionOk="0">
                  <a:moveTo>
                    <a:pt x="14628" y="0"/>
                  </a:moveTo>
                  <a:cubicBezTo>
                    <a:pt x="13154" y="0"/>
                    <a:pt x="11679" y="251"/>
                    <a:pt x="10274" y="745"/>
                  </a:cubicBezTo>
                  <a:cubicBezTo>
                    <a:pt x="3587" y="3085"/>
                    <a:pt x="0" y="10320"/>
                    <a:pt x="2128" y="17067"/>
                  </a:cubicBezTo>
                  <a:cubicBezTo>
                    <a:pt x="2554" y="18466"/>
                    <a:pt x="3222" y="19773"/>
                    <a:pt x="4104" y="20928"/>
                  </a:cubicBezTo>
                  <a:cubicBezTo>
                    <a:pt x="4499" y="21475"/>
                    <a:pt x="4955" y="21991"/>
                    <a:pt x="5441" y="22478"/>
                  </a:cubicBezTo>
                  <a:cubicBezTo>
                    <a:pt x="5897" y="22903"/>
                    <a:pt x="6383" y="23329"/>
                    <a:pt x="6930" y="23724"/>
                  </a:cubicBezTo>
                  <a:cubicBezTo>
                    <a:pt x="8751" y="25029"/>
                    <a:pt x="10875" y="25879"/>
                    <a:pt x="13090" y="26124"/>
                  </a:cubicBezTo>
                  <a:lnTo>
                    <a:pt x="13090" y="26124"/>
                  </a:lnTo>
                  <a:lnTo>
                    <a:pt x="15320" y="29469"/>
                  </a:lnTo>
                  <a:lnTo>
                    <a:pt x="15380" y="29560"/>
                  </a:lnTo>
                  <a:lnTo>
                    <a:pt x="15441" y="29469"/>
                  </a:lnTo>
                  <a:cubicBezTo>
                    <a:pt x="15958" y="28314"/>
                    <a:pt x="16353" y="27463"/>
                    <a:pt x="16627" y="26855"/>
                  </a:cubicBezTo>
                  <a:cubicBezTo>
                    <a:pt x="16748" y="26520"/>
                    <a:pt x="16870" y="26308"/>
                    <a:pt x="16931" y="26156"/>
                  </a:cubicBezTo>
                  <a:cubicBezTo>
                    <a:pt x="16991" y="26004"/>
                    <a:pt x="17022" y="25913"/>
                    <a:pt x="17022" y="25913"/>
                  </a:cubicBezTo>
                  <a:lnTo>
                    <a:pt x="17022" y="25913"/>
                  </a:lnTo>
                  <a:cubicBezTo>
                    <a:pt x="16991" y="25973"/>
                    <a:pt x="16931" y="26064"/>
                    <a:pt x="16900" y="26125"/>
                  </a:cubicBezTo>
                  <a:lnTo>
                    <a:pt x="16596" y="26794"/>
                  </a:lnTo>
                  <a:lnTo>
                    <a:pt x="15371" y="29304"/>
                  </a:lnTo>
                  <a:lnTo>
                    <a:pt x="15371" y="29304"/>
                  </a:lnTo>
                  <a:cubicBezTo>
                    <a:pt x="14749" y="28381"/>
                    <a:pt x="14042" y="27263"/>
                    <a:pt x="13222" y="26004"/>
                  </a:cubicBezTo>
                  <a:lnTo>
                    <a:pt x="13192" y="25973"/>
                  </a:lnTo>
                  <a:lnTo>
                    <a:pt x="13162" y="25973"/>
                  </a:lnTo>
                  <a:cubicBezTo>
                    <a:pt x="10943" y="25700"/>
                    <a:pt x="8845" y="24849"/>
                    <a:pt x="7082" y="23542"/>
                  </a:cubicBezTo>
                  <a:cubicBezTo>
                    <a:pt x="6566" y="23177"/>
                    <a:pt x="6079" y="22751"/>
                    <a:pt x="5623" y="22295"/>
                  </a:cubicBezTo>
                  <a:cubicBezTo>
                    <a:pt x="5137" y="21839"/>
                    <a:pt x="4712" y="21323"/>
                    <a:pt x="4316" y="20776"/>
                  </a:cubicBezTo>
                  <a:cubicBezTo>
                    <a:pt x="3465" y="19651"/>
                    <a:pt x="2827" y="18374"/>
                    <a:pt x="2402" y="17007"/>
                  </a:cubicBezTo>
                  <a:cubicBezTo>
                    <a:pt x="335" y="10380"/>
                    <a:pt x="3861" y="3329"/>
                    <a:pt x="10396" y="1019"/>
                  </a:cubicBezTo>
                  <a:cubicBezTo>
                    <a:pt x="11792" y="517"/>
                    <a:pt x="13253" y="266"/>
                    <a:pt x="14712" y="266"/>
                  </a:cubicBezTo>
                  <a:cubicBezTo>
                    <a:pt x="16080" y="266"/>
                    <a:pt x="17445" y="486"/>
                    <a:pt x="18754" y="927"/>
                  </a:cubicBezTo>
                  <a:cubicBezTo>
                    <a:pt x="20061" y="1353"/>
                    <a:pt x="21277" y="1991"/>
                    <a:pt x="22341" y="2812"/>
                  </a:cubicBezTo>
                  <a:cubicBezTo>
                    <a:pt x="23405" y="3602"/>
                    <a:pt x="24317" y="4514"/>
                    <a:pt x="25077" y="5578"/>
                  </a:cubicBezTo>
                  <a:lnTo>
                    <a:pt x="25350" y="5973"/>
                  </a:lnTo>
                  <a:cubicBezTo>
                    <a:pt x="25441" y="6095"/>
                    <a:pt x="25533" y="6247"/>
                    <a:pt x="25593" y="6368"/>
                  </a:cubicBezTo>
                  <a:cubicBezTo>
                    <a:pt x="25776" y="6642"/>
                    <a:pt x="25928" y="6915"/>
                    <a:pt x="26080" y="7189"/>
                  </a:cubicBezTo>
                  <a:cubicBezTo>
                    <a:pt x="26353" y="7736"/>
                    <a:pt x="26597" y="8283"/>
                    <a:pt x="26809" y="8861"/>
                  </a:cubicBezTo>
                  <a:cubicBezTo>
                    <a:pt x="27022" y="9438"/>
                    <a:pt x="27174" y="9985"/>
                    <a:pt x="27296" y="10593"/>
                  </a:cubicBezTo>
                  <a:cubicBezTo>
                    <a:pt x="27356" y="10867"/>
                    <a:pt x="27387" y="11140"/>
                    <a:pt x="27417" y="11444"/>
                  </a:cubicBezTo>
                  <a:lnTo>
                    <a:pt x="27508" y="11870"/>
                  </a:lnTo>
                  <a:lnTo>
                    <a:pt x="27508" y="12265"/>
                  </a:lnTo>
                  <a:cubicBezTo>
                    <a:pt x="27569" y="13359"/>
                    <a:pt x="27508" y="14453"/>
                    <a:pt x="27326" y="15548"/>
                  </a:cubicBezTo>
                  <a:cubicBezTo>
                    <a:pt x="26809" y="18253"/>
                    <a:pt x="25441" y="20745"/>
                    <a:pt x="23435" y="22630"/>
                  </a:cubicBezTo>
                  <a:cubicBezTo>
                    <a:pt x="22463" y="23542"/>
                    <a:pt x="21368" y="24271"/>
                    <a:pt x="20183" y="24849"/>
                  </a:cubicBezTo>
                  <a:cubicBezTo>
                    <a:pt x="19454" y="25213"/>
                    <a:pt x="18663" y="25487"/>
                    <a:pt x="17873" y="25730"/>
                  </a:cubicBezTo>
                  <a:cubicBezTo>
                    <a:pt x="17599" y="25791"/>
                    <a:pt x="17387" y="25852"/>
                    <a:pt x="17235" y="25882"/>
                  </a:cubicBezTo>
                  <a:cubicBezTo>
                    <a:pt x="17174" y="25882"/>
                    <a:pt x="17083" y="25913"/>
                    <a:pt x="17022" y="25943"/>
                  </a:cubicBezTo>
                  <a:cubicBezTo>
                    <a:pt x="17113" y="25913"/>
                    <a:pt x="17174" y="25913"/>
                    <a:pt x="17235" y="25913"/>
                  </a:cubicBezTo>
                  <a:cubicBezTo>
                    <a:pt x="17387" y="25882"/>
                    <a:pt x="17599" y="25821"/>
                    <a:pt x="17873" y="25761"/>
                  </a:cubicBezTo>
                  <a:cubicBezTo>
                    <a:pt x="18694" y="25578"/>
                    <a:pt x="19484" y="25305"/>
                    <a:pt x="20244" y="24940"/>
                  </a:cubicBezTo>
                  <a:cubicBezTo>
                    <a:pt x="21460" y="24393"/>
                    <a:pt x="22554" y="23633"/>
                    <a:pt x="23527" y="22751"/>
                  </a:cubicBezTo>
                  <a:cubicBezTo>
                    <a:pt x="24834" y="21536"/>
                    <a:pt x="25867" y="20077"/>
                    <a:pt x="26597" y="18466"/>
                  </a:cubicBezTo>
                  <a:cubicBezTo>
                    <a:pt x="27022" y="17554"/>
                    <a:pt x="27326" y="16551"/>
                    <a:pt x="27539" y="15578"/>
                  </a:cubicBezTo>
                  <a:cubicBezTo>
                    <a:pt x="27721" y="14484"/>
                    <a:pt x="27812" y="13359"/>
                    <a:pt x="27721" y="12265"/>
                  </a:cubicBezTo>
                  <a:lnTo>
                    <a:pt x="27721" y="11809"/>
                  </a:lnTo>
                  <a:lnTo>
                    <a:pt x="27660" y="11383"/>
                  </a:lnTo>
                  <a:cubicBezTo>
                    <a:pt x="27600" y="11110"/>
                    <a:pt x="27569" y="10806"/>
                    <a:pt x="27508" y="10502"/>
                  </a:cubicBezTo>
                  <a:cubicBezTo>
                    <a:pt x="27265" y="9317"/>
                    <a:pt x="26840" y="8161"/>
                    <a:pt x="26293" y="7067"/>
                  </a:cubicBezTo>
                  <a:cubicBezTo>
                    <a:pt x="26141" y="6763"/>
                    <a:pt x="25989" y="6520"/>
                    <a:pt x="25806" y="6247"/>
                  </a:cubicBezTo>
                  <a:cubicBezTo>
                    <a:pt x="25745" y="6095"/>
                    <a:pt x="25654" y="5943"/>
                    <a:pt x="25563" y="5821"/>
                  </a:cubicBezTo>
                  <a:lnTo>
                    <a:pt x="25289" y="5426"/>
                  </a:lnTo>
                  <a:cubicBezTo>
                    <a:pt x="24499" y="4362"/>
                    <a:pt x="23587" y="3389"/>
                    <a:pt x="22523" y="2629"/>
                  </a:cubicBezTo>
                  <a:cubicBezTo>
                    <a:pt x="21399" y="1778"/>
                    <a:pt x="20183" y="1140"/>
                    <a:pt x="18846" y="715"/>
                  </a:cubicBezTo>
                  <a:cubicBezTo>
                    <a:pt x="17484" y="236"/>
                    <a:pt x="16057" y="0"/>
                    <a:pt x="14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23;p73">
              <a:extLst>
                <a:ext uri="{FF2B5EF4-FFF2-40B4-BE49-F238E27FC236}">
                  <a16:creationId xmlns:a16="http://schemas.microsoft.com/office/drawing/2014/main" id="{B95BC24E-8847-1305-2B25-3939BFF6780F}"/>
                </a:ext>
              </a:extLst>
            </p:cNvPr>
            <p:cNvSpPr/>
            <p:nvPr/>
          </p:nvSpPr>
          <p:spPr>
            <a:xfrm>
              <a:off x="3071640" y="4543792"/>
              <a:ext cx="183199" cy="153015"/>
            </a:xfrm>
            <a:custGeom>
              <a:avLst/>
              <a:gdLst/>
              <a:ahLst/>
              <a:cxnLst/>
              <a:rect l="l" t="t" r="r" b="b"/>
              <a:pathLst>
                <a:path w="10488" h="8760" extrusionOk="0">
                  <a:moveTo>
                    <a:pt x="3100" y="0"/>
                  </a:moveTo>
                  <a:cubicBezTo>
                    <a:pt x="2959" y="0"/>
                    <a:pt x="2817" y="12"/>
                    <a:pt x="2675" y="36"/>
                  </a:cubicBezTo>
                  <a:cubicBezTo>
                    <a:pt x="2037" y="188"/>
                    <a:pt x="1460" y="492"/>
                    <a:pt x="1034" y="979"/>
                  </a:cubicBezTo>
                  <a:cubicBezTo>
                    <a:pt x="548" y="1435"/>
                    <a:pt x="244" y="2043"/>
                    <a:pt x="153" y="2681"/>
                  </a:cubicBezTo>
                  <a:cubicBezTo>
                    <a:pt x="1" y="3501"/>
                    <a:pt x="122" y="4353"/>
                    <a:pt x="517" y="5082"/>
                  </a:cubicBezTo>
                  <a:cubicBezTo>
                    <a:pt x="973" y="5842"/>
                    <a:pt x="1581" y="6480"/>
                    <a:pt x="2341" y="6967"/>
                  </a:cubicBezTo>
                  <a:cubicBezTo>
                    <a:pt x="3557" y="7757"/>
                    <a:pt x="5137" y="8760"/>
                    <a:pt x="5137" y="8760"/>
                  </a:cubicBezTo>
                  <a:cubicBezTo>
                    <a:pt x="5137" y="8760"/>
                    <a:pt x="6566" y="7787"/>
                    <a:pt x="7843" y="7088"/>
                  </a:cubicBezTo>
                  <a:cubicBezTo>
                    <a:pt x="8633" y="6663"/>
                    <a:pt x="9302" y="6085"/>
                    <a:pt x="9818" y="5386"/>
                  </a:cubicBezTo>
                  <a:cubicBezTo>
                    <a:pt x="10274" y="4657"/>
                    <a:pt x="10487" y="3836"/>
                    <a:pt x="10426" y="3015"/>
                  </a:cubicBezTo>
                  <a:cubicBezTo>
                    <a:pt x="10365" y="2346"/>
                    <a:pt x="10092" y="1739"/>
                    <a:pt x="9666" y="1222"/>
                  </a:cubicBezTo>
                  <a:cubicBezTo>
                    <a:pt x="9271" y="705"/>
                    <a:pt x="8724" y="340"/>
                    <a:pt x="8086" y="188"/>
                  </a:cubicBezTo>
                  <a:cubicBezTo>
                    <a:pt x="7867" y="128"/>
                    <a:pt x="7647" y="98"/>
                    <a:pt x="7430" y="98"/>
                  </a:cubicBezTo>
                  <a:cubicBezTo>
                    <a:pt x="6565" y="98"/>
                    <a:pt x="5757" y="565"/>
                    <a:pt x="5320" y="1343"/>
                  </a:cubicBezTo>
                  <a:cubicBezTo>
                    <a:pt x="4872" y="501"/>
                    <a:pt x="4014" y="0"/>
                    <a:pt x="3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24;p73">
              <a:extLst>
                <a:ext uri="{FF2B5EF4-FFF2-40B4-BE49-F238E27FC236}">
                  <a16:creationId xmlns:a16="http://schemas.microsoft.com/office/drawing/2014/main" id="{1BFE5362-75A5-DF4E-8024-06728EBBEFAA}"/>
                </a:ext>
              </a:extLst>
            </p:cNvPr>
            <p:cNvSpPr/>
            <p:nvPr/>
          </p:nvSpPr>
          <p:spPr>
            <a:xfrm>
              <a:off x="2092597" y="6830070"/>
              <a:ext cx="886685" cy="312197"/>
            </a:xfrm>
            <a:custGeom>
              <a:avLst/>
              <a:gdLst/>
              <a:ahLst/>
              <a:cxnLst/>
              <a:rect l="l" t="t" r="r" b="b"/>
              <a:pathLst>
                <a:path w="50762" h="17873" extrusionOk="0">
                  <a:moveTo>
                    <a:pt x="47570" y="0"/>
                  </a:moveTo>
                  <a:lnTo>
                    <a:pt x="2129" y="2158"/>
                  </a:lnTo>
                  <a:lnTo>
                    <a:pt x="1" y="17812"/>
                  </a:lnTo>
                  <a:lnTo>
                    <a:pt x="50762" y="17873"/>
                  </a:lnTo>
                  <a:lnTo>
                    <a:pt x="50762" y="17873"/>
                  </a:lnTo>
                  <a:lnTo>
                    <a:pt x="475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25;p73">
              <a:extLst>
                <a:ext uri="{FF2B5EF4-FFF2-40B4-BE49-F238E27FC236}">
                  <a16:creationId xmlns:a16="http://schemas.microsoft.com/office/drawing/2014/main" id="{290FFDE9-3E2D-F4E6-B5CF-1568F0D4286A}"/>
                </a:ext>
              </a:extLst>
            </p:cNvPr>
            <p:cNvSpPr/>
            <p:nvPr/>
          </p:nvSpPr>
          <p:spPr>
            <a:xfrm>
              <a:off x="2836442" y="5928023"/>
              <a:ext cx="552724" cy="450714"/>
            </a:xfrm>
            <a:custGeom>
              <a:avLst/>
              <a:gdLst/>
              <a:ahLst/>
              <a:cxnLst/>
              <a:rect l="l" t="t" r="r" b="b"/>
              <a:pathLst>
                <a:path w="31643" h="25803" extrusionOk="0">
                  <a:moveTo>
                    <a:pt x="14621" y="0"/>
                  </a:moveTo>
                  <a:lnTo>
                    <a:pt x="0" y="4499"/>
                  </a:lnTo>
                  <a:lnTo>
                    <a:pt x="13618" y="19605"/>
                  </a:lnTo>
                  <a:cubicBezTo>
                    <a:pt x="15867" y="22098"/>
                    <a:pt x="17508" y="24378"/>
                    <a:pt x="20730" y="25289"/>
                  </a:cubicBezTo>
                  <a:cubicBezTo>
                    <a:pt x="21787" y="25585"/>
                    <a:pt x="23372" y="25803"/>
                    <a:pt x="24890" y="25803"/>
                  </a:cubicBezTo>
                  <a:cubicBezTo>
                    <a:pt x="26647" y="25803"/>
                    <a:pt x="28315" y="25511"/>
                    <a:pt x="28967" y="24712"/>
                  </a:cubicBezTo>
                  <a:cubicBezTo>
                    <a:pt x="30639" y="22675"/>
                    <a:pt x="31642" y="19149"/>
                    <a:pt x="29362" y="14712"/>
                  </a:cubicBezTo>
                  <a:cubicBezTo>
                    <a:pt x="27843" y="11824"/>
                    <a:pt x="14621" y="0"/>
                    <a:pt x="14621" y="0"/>
                  </a:cubicBezTo>
                  <a:close/>
                </a:path>
              </a:pathLst>
            </a:custGeom>
            <a:solidFill>
              <a:srgbClr val="C274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26;p73">
              <a:extLst>
                <a:ext uri="{FF2B5EF4-FFF2-40B4-BE49-F238E27FC236}">
                  <a16:creationId xmlns:a16="http://schemas.microsoft.com/office/drawing/2014/main" id="{AFE3B630-3CEE-94B3-CC8A-7B393FAF7764}"/>
                </a:ext>
              </a:extLst>
            </p:cNvPr>
            <p:cNvSpPr/>
            <p:nvPr/>
          </p:nvSpPr>
          <p:spPr>
            <a:xfrm>
              <a:off x="2914486" y="5726800"/>
              <a:ext cx="268144" cy="466714"/>
            </a:xfrm>
            <a:custGeom>
              <a:avLst/>
              <a:gdLst/>
              <a:ahLst/>
              <a:cxnLst/>
              <a:rect l="l" t="t" r="r" b="b"/>
              <a:pathLst>
                <a:path w="15351" h="26719" extrusionOk="0">
                  <a:moveTo>
                    <a:pt x="2310" y="0"/>
                  </a:moveTo>
                  <a:lnTo>
                    <a:pt x="0" y="18542"/>
                  </a:lnTo>
                  <a:cubicBezTo>
                    <a:pt x="92" y="19302"/>
                    <a:pt x="3648" y="26718"/>
                    <a:pt x="3648" y="26718"/>
                  </a:cubicBezTo>
                  <a:lnTo>
                    <a:pt x="15350" y="19089"/>
                  </a:lnTo>
                  <a:cubicBezTo>
                    <a:pt x="15350" y="19089"/>
                    <a:pt x="7812" y="1186"/>
                    <a:pt x="2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27;p73">
              <a:extLst>
                <a:ext uri="{FF2B5EF4-FFF2-40B4-BE49-F238E27FC236}">
                  <a16:creationId xmlns:a16="http://schemas.microsoft.com/office/drawing/2014/main" id="{7B5EBA64-80EE-7256-32BE-1F720A98E35F}"/>
                </a:ext>
              </a:extLst>
            </p:cNvPr>
            <p:cNvSpPr/>
            <p:nvPr/>
          </p:nvSpPr>
          <p:spPr>
            <a:xfrm>
              <a:off x="2988286" y="5282222"/>
              <a:ext cx="315393" cy="607065"/>
            </a:xfrm>
            <a:custGeom>
              <a:avLst/>
              <a:gdLst/>
              <a:ahLst/>
              <a:cxnLst/>
              <a:rect l="l" t="t" r="r" b="b"/>
              <a:pathLst>
                <a:path w="18056" h="34754" extrusionOk="0">
                  <a:moveTo>
                    <a:pt x="6173" y="1"/>
                  </a:moveTo>
                  <a:cubicBezTo>
                    <a:pt x="6104" y="1"/>
                    <a:pt x="6033" y="14"/>
                    <a:pt x="5958" y="42"/>
                  </a:cubicBezTo>
                  <a:cubicBezTo>
                    <a:pt x="4864" y="406"/>
                    <a:pt x="5593" y="2291"/>
                    <a:pt x="5624" y="3081"/>
                  </a:cubicBezTo>
                  <a:cubicBezTo>
                    <a:pt x="5684" y="3871"/>
                    <a:pt x="7235" y="9373"/>
                    <a:pt x="7113" y="10893"/>
                  </a:cubicBezTo>
                  <a:cubicBezTo>
                    <a:pt x="7052" y="11653"/>
                    <a:pt x="6961" y="11843"/>
                    <a:pt x="6885" y="11843"/>
                  </a:cubicBezTo>
                  <a:cubicBezTo>
                    <a:pt x="6809" y="11843"/>
                    <a:pt x="6748" y="11653"/>
                    <a:pt x="6748" y="11653"/>
                  </a:cubicBezTo>
                  <a:lnTo>
                    <a:pt x="5593" y="7154"/>
                  </a:lnTo>
                  <a:cubicBezTo>
                    <a:pt x="5107" y="5178"/>
                    <a:pt x="4347" y="4023"/>
                    <a:pt x="3496" y="3871"/>
                  </a:cubicBezTo>
                  <a:cubicBezTo>
                    <a:pt x="3482" y="3869"/>
                    <a:pt x="3469" y="3868"/>
                    <a:pt x="3456" y="3868"/>
                  </a:cubicBezTo>
                  <a:cubicBezTo>
                    <a:pt x="2682" y="3868"/>
                    <a:pt x="3800" y="8309"/>
                    <a:pt x="3800" y="8309"/>
                  </a:cubicBezTo>
                  <a:lnTo>
                    <a:pt x="5228" y="14723"/>
                  </a:lnTo>
                  <a:lnTo>
                    <a:pt x="4864" y="16759"/>
                  </a:lnTo>
                  <a:lnTo>
                    <a:pt x="3435" y="14935"/>
                  </a:lnTo>
                  <a:cubicBezTo>
                    <a:pt x="3435" y="14935"/>
                    <a:pt x="3405" y="12534"/>
                    <a:pt x="1915" y="11501"/>
                  </a:cubicBezTo>
                  <a:cubicBezTo>
                    <a:pt x="1447" y="11191"/>
                    <a:pt x="1085" y="11084"/>
                    <a:pt x="809" y="11084"/>
                  </a:cubicBezTo>
                  <a:cubicBezTo>
                    <a:pt x="189" y="11084"/>
                    <a:pt x="0" y="11622"/>
                    <a:pt x="0" y="11622"/>
                  </a:cubicBezTo>
                  <a:lnTo>
                    <a:pt x="2797" y="20954"/>
                  </a:lnTo>
                  <a:cubicBezTo>
                    <a:pt x="3466" y="22474"/>
                    <a:pt x="7751" y="25422"/>
                    <a:pt x="7751" y="25422"/>
                  </a:cubicBezTo>
                  <a:lnTo>
                    <a:pt x="8511" y="34753"/>
                  </a:lnTo>
                  <a:lnTo>
                    <a:pt x="18055" y="34571"/>
                  </a:lnTo>
                  <a:lnTo>
                    <a:pt x="15837" y="23142"/>
                  </a:lnTo>
                  <a:lnTo>
                    <a:pt x="15989" y="17428"/>
                  </a:lnTo>
                  <a:lnTo>
                    <a:pt x="15624" y="10194"/>
                  </a:lnTo>
                  <a:lnTo>
                    <a:pt x="14469" y="4175"/>
                  </a:lnTo>
                  <a:cubicBezTo>
                    <a:pt x="14469" y="4175"/>
                    <a:pt x="14308" y="3854"/>
                    <a:pt x="13928" y="3854"/>
                  </a:cubicBezTo>
                  <a:cubicBezTo>
                    <a:pt x="13785" y="3854"/>
                    <a:pt x="13612" y="3899"/>
                    <a:pt x="13405" y="4023"/>
                  </a:cubicBezTo>
                  <a:cubicBezTo>
                    <a:pt x="12645" y="4449"/>
                    <a:pt x="13314" y="7762"/>
                    <a:pt x="13314" y="7762"/>
                  </a:cubicBezTo>
                  <a:lnTo>
                    <a:pt x="13435" y="10224"/>
                  </a:lnTo>
                  <a:cubicBezTo>
                    <a:pt x="13435" y="10224"/>
                    <a:pt x="13020" y="11969"/>
                    <a:pt x="12850" y="11969"/>
                  </a:cubicBezTo>
                  <a:cubicBezTo>
                    <a:pt x="12842" y="11969"/>
                    <a:pt x="12834" y="11965"/>
                    <a:pt x="12827" y="11957"/>
                  </a:cubicBezTo>
                  <a:cubicBezTo>
                    <a:pt x="12706" y="11805"/>
                    <a:pt x="12219" y="8461"/>
                    <a:pt x="12219" y="8461"/>
                  </a:cubicBezTo>
                  <a:lnTo>
                    <a:pt x="10852" y="1318"/>
                  </a:lnTo>
                  <a:cubicBezTo>
                    <a:pt x="10687" y="966"/>
                    <a:pt x="10323" y="741"/>
                    <a:pt x="9956" y="741"/>
                  </a:cubicBezTo>
                  <a:cubicBezTo>
                    <a:pt x="9848" y="741"/>
                    <a:pt x="9739" y="760"/>
                    <a:pt x="9636" y="802"/>
                  </a:cubicBezTo>
                  <a:cubicBezTo>
                    <a:pt x="9150" y="954"/>
                    <a:pt x="8815" y="1683"/>
                    <a:pt x="8876" y="2747"/>
                  </a:cubicBezTo>
                  <a:cubicBezTo>
                    <a:pt x="8906" y="3811"/>
                    <a:pt x="9393" y="5604"/>
                    <a:pt x="9453" y="6182"/>
                  </a:cubicBezTo>
                  <a:cubicBezTo>
                    <a:pt x="9484" y="6789"/>
                    <a:pt x="9879" y="10285"/>
                    <a:pt x="9879" y="10285"/>
                  </a:cubicBezTo>
                  <a:lnTo>
                    <a:pt x="7478" y="2261"/>
                  </a:lnTo>
                  <a:cubicBezTo>
                    <a:pt x="7478" y="2261"/>
                    <a:pt x="7084" y="1"/>
                    <a:pt x="6173" y="1"/>
                  </a:cubicBezTo>
                  <a:close/>
                </a:path>
              </a:pathLst>
            </a:custGeom>
            <a:solidFill>
              <a:srgbClr val="C274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528;p73">
              <a:extLst>
                <a:ext uri="{FF2B5EF4-FFF2-40B4-BE49-F238E27FC236}">
                  <a16:creationId xmlns:a16="http://schemas.microsoft.com/office/drawing/2014/main" id="{76381EC4-7E3A-C9B1-C2EB-2CE40B49D586}"/>
                </a:ext>
              </a:extLst>
            </p:cNvPr>
            <p:cNvSpPr/>
            <p:nvPr/>
          </p:nvSpPr>
          <p:spPr>
            <a:xfrm>
              <a:off x="3048286" y="5543096"/>
              <a:ext cx="158762" cy="84455"/>
            </a:xfrm>
            <a:custGeom>
              <a:avLst/>
              <a:gdLst/>
              <a:ahLst/>
              <a:cxnLst/>
              <a:rect l="l" t="t" r="r" b="b"/>
              <a:pathLst>
                <a:path w="9089" h="4835" extrusionOk="0">
                  <a:moveTo>
                    <a:pt x="31" y="0"/>
                  </a:moveTo>
                  <a:lnTo>
                    <a:pt x="31" y="0"/>
                  </a:lnTo>
                  <a:cubicBezTo>
                    <a:pt x="0" y="31"/>
                    <a:pt x="213" y="396"/>
                    <a:pt x="608" y="882"/>
                  </a:cubicBezTo>
                  <a:cubicBezTo>
                    <a:pt x="1003" y="1368"/>
                    <a:pt x="1641" y="2098"/>
                    <a:pt x="2249" y="2888"/>
                  </a:cubicBezTo>
                  <a:lnTo>
                    <a:pt x="2401" y="3101"/>
                  </a:lnTo>
                  <a:lnTo>
                    <a:pt x="2553" y="2949"/>
                  </a:lnTo>
                  <a:cubicBezTo>
                    <a:pt x="3040" y="2554"/>
                    <a:pt x="3648" y="2341"/>
                    <a:pt x="4286" y="2311"/>
                  </a:cubicBezTo>
                  <a:cubicBezTo>
                    <a:pt x="4338" y="2308"/>
                    <a:pt x="4389" y="2307"/>
                    <a:pt x="4440" y="2307"/>
                  </a:cubicBezTo>
                  <a:cubicBezTo>
                    <a:pt x="5886" y="2307"/>
                    <a:pt x="7018" y="3124"/>
                    <a:pt x="7781" y="3770"/>
                  </a:cubicBezTo>
                  <a:cubicBezTo>
                    <a:pt x="8517" y="4388"/>
                    <a:pt x="8968" y="4835"/>
                    <a:pt x="9051" y="4835"/>
                  </a:cubicBezTo>
                  <a:cubicBezTo>
                    <a:pt x="9054" y="4835"/>
                    <a:pt x="9056" y="4834"/>
                    <a:pt x="9058" y="4833"/>
                  </a:cubicBezTo>
                  <a:cubicBezTo>
                    <a:pt x="9088" y="4803"/>
                    <a:pt x="8724" y="4286"/>
                    <a:pt x="7964" y="3526"/>
                  </a:cubicBezTo>
                  <a:cubicBezTo>
                    <a:pt x="7538" y="3101"/>
                    <a:pt x="7052" y="2736"/>
                    <a:pt x="6505" y="2432"/>
                  </a:cubicBezTo>
                  <a:cubicBezTo>
                    <a:pt x="5856" y="2065"/>
                    <a:pt x="5154" y="1882"/>
                    <a:pt x="4449" y="1882"/>
                  </a:cubicBezTo>
                  <a:cubicBezTo>
                    <a:pt x="4394" y="1882"/>
                    <a:pt x="4340" y="1883"/>
                    <a:pt x="4286" y="1885"/>
                  </a:cubicBezTo>
                  <a:cubicBezTo>
                    <a:pt x="3621" y="1913"/>
                    <a:pt x="2982" y="2117"/>
                    <a:pt x="2460" y="2521"/>
                  </a:cubicBezTo>
                  <a:lnTo>
                    <a:pt x="2460" y="2521"/>
                  </a:lnTo>
                  <a:cubicBezTo>
                    <a:pt x="1929" y="1889"/>
                    <a:pt x="1372" y="1284"/>
                    <a:pt x="790" y="730"/>
                  </a:cubicBezTo>
                  <a:cubicBezTo>
                    <a:pt x="547" y="456"/>
                    <a:pt x="304" y="213"/>
                    <a:pt x="31" y="0"/>
                  </a:cubicBezTo>
                  <a:close/>
                </a:path>
              </a:pathLst>
            </a:custGeom>
            <a:solidFill>
              <a:srgbClr val="7D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529;p73">
              <a:extLst>
                <a:ext uri="{FF2B5EF4-FFF2-40B4-BE49-F238E27FC236}">
                  <a16:creationId xmlns:a16="http://schemas.microsoft.com/office/drawing/2014/main" id="{D4AD18A1-998F-84DE-82FF-D184BEAC8115}"/>
                </a:ext>
              </a:extLst>
            </p:cNvPr>
            <p:cNvSpPr/>
            <p:nvPr/>
          </p:nvSpPr>
          <p:spPr>
            <a:xfrm>
              <a:off x="3127919" y="5702381"/>
              <a:ext cx="243183" cy="551659"/>
            </a:xfrm>
            <a:custGeom>
              <a:avLst/>
              <a:gdLst/>
              <a:ahLst/>
              <a:cxnLst/>
              <a:rect l="l" t="t" r="r" b="b"/>
              <a:pathLst>
                <a:path w="13922" h="31582" extrusionOk="0">
                  <a:moveTo>
                    <a:pt x="8055" y="0"/>
                  </a:moveTo>
                  <a:lnTo>
                    <a:pt x="0" y="2523"/>
                  </a:lnTo>
                  <a:lnTo>
                    <a:pt x="2007" y="31581"/>
                  </a:lnTo>
                  <a:lnTo>
                    <a:pt x="13922" y="31581"/>
                  </a:lnTo>
                  <a:lnTo>
                    <a:pt x="8055" y="0"/>
                  </a:lnTo>
                  <a:close/>
                </a:path>
              </a:pathLst>
            </a:custGeom>
            <a:solidFill>
              <a:srgbClr val="C274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530;p73">
              <a:extLst>
                <a:ext uri="{FF2B5EF4-FFF2-40B4-BE49-F238E27FC236}">
                  <a16:creationId xmlns:a16="http://schemas.microsoft.com/office/drawing/2014/main" id="{47C6FDCD-4431-16DF-9325-F2A2F0E94344}"/>
                </a:ext>
              </a:extLst>
            </p:cNvPr>
            <p:cNvSpPr/>
            <p:nvPr/>
          </p:nvSpPr>
          <p:spPr>
            <a:xfrm>
              <a:off x="2550974" y="4796771"/>
              <a:ext cx="378922" cy="298502"/>
            </a:xfrm>
            <a:custGeom>
              <a:avLst/>
              <a:gdLst/>
              <a:ahLst/>
              <a:cxnLst/>
              <a:rect l="l" t="t" r="r" b="b"/>
              <a:pathLst>
                <a:path w="21693" h="17089" extrusionOk="0">
                  <a:moveTo>
                    <a:pt x="7658" y="1"/>
                  </a:moveTo>
                  <a:cubicBezTo>
                    <a:pt x="6778" y="1"/>
                    <a:pt x="5893" y="258"/>
                    <a:pt x="5127" y="782"/>
                  </a:cubicBezTo>
                  <a:cubicBezTo>
                    <a:pt x="4845" y="713"/>
                    <a:pt x="4569" y="681"/>
                    <a:pt x="4305" y="681"/>
                  </a:cubicBezTo>
                  <a:cubicBezTo>
                    <a:pt x="1636" y="681"/>
                    <a:pt x="0" y="3947"/>
                    <a:pt x="1936" y="6131"/>
                  </a:cubicBezTo>
                  <a:lnTo>
                    <a:pt x="17559" y="17043"/>
                  </a:lnTo>
                  <a:cubicBezTo>
                    <a:pt x="17740" y="17073"/>
                    <a:pt x="17921" y="17088"/>
                    <a:pt x="18099" y="17088"/>
                  </a:cubicBezTo>
                  <a:cubicBezTo>
                    <a:pt x="19536" y="17088"/>
                    <a:pt x="20831" y="16136"/>
                    <a:pt x="21237" y="14703"/>
                  </a:cubicBezTo>
                  <a:cubicBezTo>
                    <a:pt x="21693" y="13092"/>
                    <a:pt x="20842" y="11390"/>
                    <a:pt x="19292" y="10782"/>
                  </a:cubicBezTo>
                  <a:cubicBezTo>
                    <a:pt x="21606" y="8672"/>
                    <a:pt x="20052" y="4869"/>
                    <a:pt x="17024" y="4869"/>
                  </a:cubicBezTo>
                  <a:cubicBezTo>
                    <a:pt x="16911" y="4869"/>
                    <a:pt x="16795" y="4874"/>
                    <a:pt x="16678" y="4885"/>
                  </a:cubicBezTo>
                  <a:cubicBezTo>
                    <a:pt x="16701" y="2498"/>
                    <a:pt x="14740" y="754"/>
                    <a:pt x="12580" y="754"/>
                  </a:cubicBezTo>
                  <a:cubicBezTo>
                    <a:pt x="11962" y="754"/>
                    <a:pt x="11328" y="896"/>
                    <a:pt x="10720" y="1207"/>
                  </a:cubicBezTo>
                  <a:cubicBezTo>
                    <a:pt x="9872" y="410"/>
                    <a:pt x="8768" y="1"/>
                    <a:pt x="7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531;p73">
              <a:extLst>
                <a:ext uri="{FF2B5EF4-FFF2-40B4-BE49-F238E27FC236}">
                  <a16:creationId xmlns:a16="http://schemas.microsoft.com/office/drawing/2014/main" id="{FE2A58ED-8E8F-A6B1-81E3-E5493DC4F0E9}"/>
                </a:ext>
              </a:extLst>
            </p:cNvPr>
            <p:cNvSpPr/>
            <p:nvPr/>
          </p:nvSpPr>
          <p:spPr>
            <a:xfrm>
              <a:off x="2396301" y="4865627"/>
              <a:ext cx="472548" cy="885480"/>
            </a:xfrm>
            <a:custGeom>
              <a:avLst/>
              <a:gdLst/>
              <a:ahLst/>
              <a:cxnLst/>
              <a:rect l="l" t="t" r="r" b="b"/>
              <a:pathLst>
                <a:path w="27053" h="50693" extrusionOk="0">
                  <a:moveTo>
                    <a:pt x="13101" y="1"/>
                  </a:moveTo>
                  <a:cubicBezTo>
                    <a:pt x="5319" y="1"/>
                    <a:pt x="1003" y="6566"/>
                    <a:pt x="1216" y="14317"/>
                  </a:cubicBezTo>
                  <a:lnTo>
                    <a:pt x="0" y="44165"/>
                  </a:lnTo>
                  <a:lnTo>
                    <a:pt x="4712" y="48421"/>
                  </a:lnTo>
                  <a:cubicBezTo>
                    <a:pt x="6419" y="49958"/>
                    <a:pt x="8534" y="50692"/>
                    <a:pt x="10628" y="50692"/>
                  </a:cubicBezTo>
                  <a:cubicBezTo>
                    <a:pt x="13752" y="50692"/>
                    <a:pt x="16831" y="49058"/>
                    <a:pt x="18450" y="46020"/>
                  </a:cubicBezTo>
                  <a:lnTo>
                    <a:pt x="18785" y="39454"/>
                  </a:lnTo>
                  <a:cubicBezTo>
                    <a:pt x="18785" y="39454"/>
                    <a:pt x="26292" y="38755"/>
                    <a:pt x="26809" y="31308"/>
                  </a:cubicBezTo>
                  <a:cubicBezTo>
                    <a:pt x="27052" y="27721"/>
                    <a:pt x="26992" y="20305"/>
                    <a:pt x="26840" y="13588"/>
                  </a:cubicBezTo>
                  <a:cubicBezTo>
                    <a:pt x="26688" y="6353"/>
                    <a:pt x="21004" y="457"/>
                    <a:pt x="13800" y="31"/>
                  </a:cubicBezTo>
                  <a:lnTo>
                    <a:pt x="13101" y="1"/>
                  </a:lnTo>
                  <a:close/>
                </a:path>
              </a:pathLst>
            </a:custGeom>
            <a:solidFill>
              <a:srgbClr val="C274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532;p73">
              <a:extLst>
                <a:ext uri="{FF2B5EF4-FFF2-40B4-BE49-F238E27FC236}">
                  <a16:creationId xmlns:a16="http://schemas.microsoft.com/office/drawing/2014/main" id="{8DAA42BA-037C-BFC9-BBC4-7EB8DEA7E140}"/>
                </a:ext>
              </a:extLst>
            </p:cNvPr>
            <p:cNvSpPr/>
            <p:nvPr/>
          </p:nvSpPr>
          <p:spPr>
            <a:xfrm>
              <a:off x="2558223" y="5494782"/>
              <a:ext cx="167269" cy="92001"/>
            </a:xfrm>
            <a:custGeom>
              <a:avLst/>
              <a:gdLst/>
              <a:ahLst/>
              <a:cxnLst/>
              <a:rect l="l" t="t" r="r" b="b"/>
              <a:pathLst>
                <a:path w="9576" h="5267" extrusionOk="0">
                  <a:moveTo>
                    <a:pt x="1" y="0"/>
                  </a:moveTo>
                  <a:cubicBezTo>
                    <a:pt x="1" y="1"/>
                    <a:pt x="1892" y="5267"/>
                    <a:pt x="8948" y="5267"/>
                  </a:cubicBezTo>
                  <a:cubicBezTo>
                    <a:pt x="9104" y="5267"/>
                    <a:pt x="9263" y="5264"/>
                    <a:pt x="9424" y="5259"/>
                  </a:cubicBezTo>
                  <a:lnTo>
                    <a:pt x="9576" y="3435"/>
                  </a:lnTo>
                  <a:cubicBezTo>
                    <a:pt x="6110" y="3222"/>
                    <a:pt x="2797" y="2037"/>
                    <a:pt x="1" y="0"/>
                  </a:cubicBezTo>
                  <a:close/>
                </a:path>
              </a:pathLst>
            </a:custGeom>
            <a:solidFill>
              <a:srgbClr val="7D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533;p73">
              <a:extLst>
                <a:ext uri="{FF2B5EF4-FFF2-40B4-BE49-F238E27FC236}">
                  <a16:creationId xmlns:a16="http://schemas.microsoft.com/office/drawing/2014/main" id="{45C9B793-70F2-2767-3471-450798D03915}"/>
                </a:ext>
              </a:extLst>
            </p:cNvPr>
            <p:cNvSpPr/>
            <p:nvPr/>
          </p:nvSpPr>
          <p:spPr>
            <a:xfrm>
              <a:off x="2770608" y="5194781"/>
              <a:ext cx="37171" cy="35616"/>
            </a:xfrm>
            <a:custGeom>
              <a:avLst/>
              <a:gdLst/>
              <a:ahLst/>
              <a:cxnLst/>
              <a:rect l="l" t="t" r="r" b="b"/>
              <a:pathLst>
                <a:path w="2128" h="2039" extrusionOk="0">
                  <a:moveTo>
                    <a:pt x="1040" y="1"/>
                  </a:moveTo>
                  <a:cubicBezTo>
                    <a:pt x="487" y="1"/>
                    <a:pt x="30" y="446"/>
                    <a:pt x="0" y="1005"/>
                  </a:cubicBezTo>
                  <a:cubicBezTo>
                    <a:pt x="0" y="1583"/>
                    <a:pt x="487" y="2038"/>
                    <a:pt x="1064" y="2038"/>
                  </a:cubicBezTo>
                  <a:cubicBezTo>
                    <a:pt x="1611" y="2038"/>
                    <a:pt x="2097" y="1583"/>
                    <a:pt x="2128" y="1005"/>
                  </a:cubicBezTo>
                  <a:cubicBezTo>
                    <a:pt x="2128" y="446"/>
                    <a:pt x="1700" y="1"/>
                    <a:pt x="1149" y="1"/>
                  </a:cubicBezTo>
                  <a:cubicBezTo>
                    <a:pt x="1131" y="1"/>
                    <a:pt x="1113" y="1"/>
                    <a:pt x="1094" y="2"/>
                  </a:cubicBezTo>
                  <a:cubicBezTo>
                    <a:pt x="1076" y="1"/>
                    <a:pt x="1058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534;p73">
              <a:extLst>
                <a:ext uri="{FF2B5EF4-FFF2-40B4-BE49-F238E27FC236}">
                  <a16:creationId xmlns:a16="http://schemas.microsoft.com/office/drawing/2014/main" id="{F5E79563-3D97-2E38-E053-63270E16D006}"/>
                </a:ext>
              </a:extLst>
            </p:cNvPr>
            <p:cNvSpPr/>
            <p:nvPr/>
          </p:nvSpPr>
          <p:spPr>
            <a:xfrm>
              <a:off x="2759447" y="5143235"/>
              <a:ext cx="75425" cy="22131"/>
            </a:xfrm>
            <a:custGeom>
              <a:avLst/>
              <a:gdLst/>
              <a:ahLst/>
              <a:cxnLst/>
              <a:rect l="l" t="t" r="r" b="b"/>
              <a:pathLst>
                <a:path w="4318" h="1267" extrusionOk="0">
                  <a:moveTo>
                    <a:pt x="2072" y="0"/>
                  </a:moveTo>
                  <a:cubicBezTo>
                    <a:pt x="1530" y="0"/>
                    <a:pt x="1014" y="129"/>
                    <a:pt x="548" y="430"/>
                  </a:cubicBezTo>
                  <a:cubicBezTo>
                    <a:pt x="153" y="673"/>
                    <a:pt x="1" y="916"/>
                    <a:pt x="62" y="977"/>
                  </a:cubicBezTo>
                  <a:cubicBezTo>
                    <a:pt x="77" y="996"/>
                    <a:pt x="103" y="1004"/>
                    <a:pt x="140" y="1004"/>
                  </a:cubicBezTo>
                  <a:cubicBezTo>
                    <a:pt x="381" y="1004"/>
                    <a:pt x="1066" y="663"/>
                    <a:pt x="1932" y="663"/>
                  </a:cubicBezTo>
                  <a:cubicBezTo>
                    <a:pt x="2016" y="663"/>
                    <a:pt x="2102" y="666"/>
                    <a:pt x="2189" y="673"/>
                  </a:cubicBezTo>
                  <a:cubicBezTo>
                    <a:pt x="3244" y="729"/>
                    <a:pt x="3970" y="1266"/>
                    <a:pt x="4203" y="1266"/>
                  </a:cubicBezTo>
                  <a:cubicBezTo>
                    <a:pt x="4225" y="1266"/>
                    <a:pt x="4243" y="1261"/>
                    <a:pt x="4256" y="1251"/>
                  </a:cubicBezTo>
                  <a:cubicBezTo>
                    <a:pt x="4317" y="1190"/>
                    <a:pt x="4226" y="916"/>
                    <a:pt x="3892" y="643"/>
                  </a:cubicBezTo>
                  <a:cubicBezTo>
                    <a:pt x="3405" y="248"/>
                    <a:pt x="2858" y="35"/>
                    <a:pt x="2250" y="5"/>
                  </a:cubicBezTo>
                  <a:cubicBezTo>
                    <a:pt x="2191" y="2"/>
                    <a:pt x="2131" y="0"/>
                    <a:pt x="2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535;p73">
              <a:extLst>
                <a:ext uri="{FF2B5EF4-FFF2-40B4-BE49-F238E27FC236}">
                  <a16:creationId xmlns:a16="http://schemas.microsoft.com/office/drawing/2014/main" id="{8EC44D7D-57CD-BB8D-EFA7-B53CFDB7A9B3}"/>
                </a:ext>
              </a:extLst>
            </p:cNvPr>
            <p:cNvSpPr/>
            <p:nvPr/>
          </p:nvSpPr>
          <p:spPr>
            <a:xfrm>
              <a:off x="2587970" y="5194781"/>
              <a:ext cx="37171" cy="35616"/>
            </a:xfrm>
            <a:custGeom>
              <a:avLst/>
              <a:gdLst/>
              <a:ahLst/>
              <a:cxnLst/>
              <a:rect l="l" t="t" r="r" b="b"/>
              <a:pathLst>
                <a:path w="2128" h="2039" extrusionOk="0">
                  <a:moveTo>
                    <a:pt x="1009" y="1"/>
                  </a:moveTo>
                  <a:cubicBezTo>
                    <a:pt x="458" y="1"/>
                    <a:pt x="29" y="446"/>
                    <a:pt x="0" y="1005"/>
                  </a:cubicBezTo>
                  <a:cubicBezTo>
                    <a:pt x="0" y="1583"/>
                    <a:pt x="456" y="2038"/>
                    <a:pt x="1034" y="2038"/>
                  </a:cubicBezTo>
                  <a:cubicBezTo>
                    <a:pt x="1611" y="2038"/>
                    <a:pt x="2097" y="1583"/>
                    <a:pt x="2128" y="1005"/>
                  </a:cubicBezTo>
                  <a:cubicBezTo>
                    <a:pt x="2128" y="446"/>
                    <a:pt x="1672" y="1"/>
                    <a:pt x="1118" y="1"/>
                  </a:cubicBezTo>
                  <a:cubicBezTo>
                    <a:pt x="1100" y="1"/>
                    <a:pt x="1082" y="1"/>
                    <a:pt x="1064" y="2"/>
                  </a:cubicBezTo>
                  <a:cubicBezTo>
                    <a:pt x="1046" y="1"/>
                    <a:pt x="1027" y="1"/>
                    <a:pt x="1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536;p73">
              <a:extLst>
                <a:ext uri="{FF2B5EF4-FFF2-40B4-BE49-F238E27FC236}">
                  <a16:creationId xmlns:a16="http://schemas.microsoft.com/office/drawing/2014/main" id="{28A9FDF9-B3BD-5958-0075-EFB82A134979}"/>
                </a:ext>
              </a:extLst>
            </p:cNvPr>
            <p:cNvSpPr/>
            <p:nvPr/>
          </p:nvSpPr>
          <p:spPr>
            <a:xfrm>
              <a:off x="2563533" y="5135270"/>
              <a:ext cx="74883" cy="22131"/>
            </a:xfrm>
            <a:custGeom>
              <a:avLst/>
              <a:gdLst/>
              <a:ahLst/>
              <a:cxnLst/>
              <a:rect l="l" t="t" r="r" b="b"/>
              <a:pathLst>
                <a:path w="4287" h="1267" extrusionOk="0">
                  <a:moveTo>
                    <a:pt x="2097" y="1"/>
                  </a:moveTo>
                  <a:cubicBezTo>
                    <a:pt x="1541" y="1"/>
                    <a:pt x="991" y="152"/>
                    <a:pt x="518" y="430"/>
                  </a:cubicBezTo>
                  <a:cubicBezTo>
                    <a:pt x="153" y="673"/>
                    <a:pt x="1" y="917"/>
                    <a:pt x="62" y="977"/>
                  </a:cubicBezTo>
                  <a:cubicBezTo>
                    <a:pt x="77" y="997"/>
                    <a:pt x="105" y="1005"/>
                    <a:pt x="144" y="1005"/>
                  </a:cubicBezTo>
                  <a:cubicBezTo>
                    <a:pt x="391" y="1005"/>
                    <a:pt x="1086" y="668"/>
                    <a:pt x="1998" y="668"/>
                  </a:cubicBezTo>
                  <a:cubicBezTo>
                    <a:pt x="2061" y="668"/>
                    <a:pt x="2125" y="670"/>
                    <a:pt x="2189" y="673"/>
                  </a:cubicBezTo>
                  <a:cubicBezTo>
                    <a:pt x="3217" y="729"/>
                    <a:pt x="3965" y="1266"/>
                    <a:pt x="4179" y="1266"/>
                  </a:cubicBezTo>
                  <a:cubicBezTo>
                    <a:pt x="4200" y="1266"/>
                    <a:pt x="4215" y="1261"/>
                    <a:pt x="4226" y="1251"/>
                  </a:cubicBezTo>
                  <a:cubicBezTo>
                    <a:pt x="4287" y="1190"/>
                    <a:pt x="4195" y="947"/>
                    <a:pt x="3861" y="643"/>
                  </a:cubicBezTo>
                  <a:cubicBezTo>
                    <a:pt x="3405" y="248"/>
                    <a:pt x="2828" y="35"/>
                    <a:pt x="2250" y="5"/>
                  </a:cubicBezTo>
                  <a:cubicBezTo>
                    <a:pt x="2199" y="2"/>
                    <a:pt x="2148" y="1"/>
                    <a:pt x="2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537;p73">
              <a:extLst>
                <a:ext uri="{FF2B5EF4-FFF2-40B4-BE49-F238E27FC236}">
                  <a16:creationId xmlns:a16="http://schemas.microsoft.com/office/drawing/2014/main" id="{8986187F-125F-2BE2-E618-7EEA82FE1816}"/>
                </a:ext>
              </a:extLst>
            </p:cNvPr>
            <p:cNvSpPr/>
            <p:nvPr/>
          </p:nvSpPr>
          <p:spPr>
            <a:xfrm>
              <a:off x="2699464" y="5142239"/>
              <a:ext cx="53643" cy="168526"/>
            </a:xfrm>
            <a:custGeom>
              <a:avLst/>
              <a:gdLst/>
              <a:ahLst/>
              <a:cxnLst/>
              <a:rect l="l" t="t" r="r" b="b"/>
              <a:pathLst>
                <a:path w="3071" h="9648" extrusionOk="0">
                  <a:moveTo>
                    <a:pt x="124" y="1"/>
                  </a:moveTo>
                  <a:cubicBezTo>
                    <a:pt x="123" y="1"/>
                    <a:pt x="122" y="1"/>
                    <a:pt x="122" y="1"/>
                  </a:cubicBezTo>
                  <a:cubicBezTo>
                    <a:pt x="0" y="31"/>
                    <a:pt x="699" y="2706"/>
                    <a:pt x="1733" y="5928"/>
                  </a:cubicBezTo>
                  <a:cubicBezTo>
                    <a:pt x="1976" y="6718"/>
                    <a:pt x="2219" y="7478"/>
                    <a:pt x="2462" y="8208"/>
                  </a:cubicBezTo>
                  <a:cubicBezTo>
                    <a:pt x="2584" y="8481"/>
                    <a:pt x="2645" y="8785"/>
                    <a:pt x="2614" y="9089"/>
                  </a:cubicBezTo>
                  <a:cubicBezTo>
                    <a:pt x="2553" y="9271"/>
                    <a:pt x="2249" y="9332"/>
                    <a:pt x="1976" y="9332"/>
                  </a:cubicBezTo>
                  <a:cubicBezTo>
                    <a:pt x="790" y="9423"/>
                    <a:pt x="91" y="9484"/>
                    <a:pt x="91" y="9545"/>
                  </a:cubicBezTo>
                  <a:cubicBezTo>
                    <a:pt x="91" y="9613"/>
                    <a:pt x="502" y="9648"/>
                    <a:pt x="1194" y="9648"/>
                  </a:cubicBezTo>
                  <a:cubicBezTo>
                    <a:pt x="1425" y="9648"/>
                    <a:pt x="1687" y="9644"/>
                    <a:pt x="1976" y="9636"/>
                  </a:cubicBezTo>
                  <a:cubicBezTo>
                    <a:pt x="2128" y="9636"/>
                    <a:pt x="2310" y="9636"/>
                    <a:pt x="2462" y="9606"/>
                  </a:cubicBezTo>
                  <a:cubicBezTo>
                    <a:pt x="2675" y="9545"/>
                    <a:pt x="2888" y="9393"/>
                    <a:pt x="2979" y="9211"/>
                  </a:cubicBezTo>
                  <a:cubicBezTo>
                    <a:pt x="3070" y="8816"/>
                    <a:pt x="3040" y="8420"/>
                    <a:pt x="2888" y="8056"/>
                  </a:cubicBezTo>
                  <a:cubicBezTo>
                    <a:pt x="2675" y="7326"/>
                    <a:pt x="2462" y="6566"/>
                    <a:pt x="2189" y="5776"/>
                  </a:cubicBezTo>
                  <a:cubicBezTo>
                    <a:pt x="1191" y="2573"/>
                    <a:pt x="254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538;p73">
              <a:extLst>
                <a:ext uri="{FF2B5EF4-FFF2-40B4-BE49-F238E27FC236}">
                  <a16:creationId xmlns:a16="http://schemas.microsoft.com/office/drawing/2014/main" id="{45F96DB3-B3BB-CE87-AFE5-CA60A822C567}"/>
                </a:ext>
              </a:extLst>
            </p:cNvPr>
            <p:cNvSpPr/>
            <p:nvPr/>
          </p:nvSpPr>
          <p:spPr>
            <a:xfrm>
              <a:off x="2637333" y="5319567"/>
              <a:ext cx="64804" cy="60088"/>
            </a:xfrm>
            <a:custGeom>
              <a:avLst/>
              <a:gdLst/>
              <a:ahLst/>
              <a:cxnLst/>
              <a:rect l="l" t="t" r="r" b="b"/>
              <a:pathLst>
                <a:path w="3710" h="3440" extrusionOk="0">
                  <a:moveTo>
                    <a:pt x="244" y="1"/>
                  </a:moveTo>
                  <a:cubicBezTo>
                    <a:pt x="153" y="1"/>
                    <a:pt x="1" y="275"/>
                    <a:pt x="31" y="822"/>
                  </a:cubicBezTo>
                  <a:cubicBezTo>
                    <a:pt x="62" y="1521"/>
                    <a:pt x="396" y="2159"/>
                    <a:pt x="913" y="2645"/>
                  </a:cubicBezTo>
                  <a:cubicBezTo>
                    <a:pt x="1429" y="3132"/>
                    <a:pt x="2129" y="3405"/>
                    <a:pt x="2858" y="3436"/>
                  </a:cubicBezTo>
                  <a:cubicBezTo>
                    <a:pt x="2907" y="3438"/>
                    <a:pt x="2954" y="3440"/>
                    <a:pt x="2999" y="3440"/>
                  </a:cubicBezTo>
                  <a:cubicBezTo>
                    <a:pt x="3457" y="3440"/>
                    <a:pt x="3709" y="3309"/>
                    <a:pt x="3709" y="3253"/>
                  </a:cubicBezTo>
                  <a:cubicBezTo>
                    <a:pt x="3709" y="3071"/>
                    <a:pt x="2402" y="3132"/>
                    <a:pt x="1369" y="2189"/>
                  </a:cubicBezTo>
                  <a:cubicBezTo>
                    <a:pt x="366" y="1247"/>
                    <a:pt x="426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539;p73">
              <a:extLst>
                <a:ext uri="{FF2B5EF4-FFF2-40B4-BE49-F238E27FC236}">
                  <a16:creationId xmlns:a16="http://schemas.microsoft.com/office/drawing/2014/main" id="{5674D251-C17E-4B9A-78ED-18D197171235}"/>
                </a:ext>
              </a:extLst>
            </p:cNvPr>
            <p:cNvSpPr/>
            <p:nvPr/>
          </p:nvSpPr>
          <p:spPr>
            <a:xfrm>
              <a:off x="2554520" y="5061785"/>
              <a:ext cx="93451" cy="24140"/>
            </a:xfrm>
            <a:custGeom>
              <a:avLst/>
              <a:gdLst/>
              <a:ahLst/>
              <a:cxnLst/>
              <a:rect l="l" t="t" r="r" b="b"/>
              <a:pathLst>
                <a:path w="5350" h="1382" extrusionOk="0">
                  <a:moveTo>
                    <a:pt x="2861" y="0"/>
                  </a:moveTo>
                  <a:cubicBezTo>
                    <a:pt x="2102" y="0"/>
                    <a:pt x="1343" y="193"/>
                    <a:pt x="669" y="564"/>
                  </a:cubicBezTo>
                  <a:cubicBezTo>
                    <a:pt x="213" y="838"/>
                    <a:pt x="0" y="1111"/>
                    <a:pt x="91" y="1263"/>
                  </a:cubicBezTo>
                  <a:cubicBezTo>
                    <a:pt x="139" y="1350"/>
                    <a:pt x="282" y="1382"/>
                    <a:pt x="499" y="1382"/>
                  </a:cubicBezTo>
                  <a:cubicBezTo>
                    <a:pt x="964" y="1382"/>
                    <a:pt x="1771" y="1234"/>
                    <a:pt x="2705" y="1172"/>
                  </a:cubicBezTo>
                  <a:cubicBezTo>
                    <a:pt x="2985" y="1153"/>
                    <a:pt x="3255" y="1147"/>
                    <a:pt x="3509" y="1147"/>
                  </a:cubicBezTo>
                  <a:cubicBezTo>
                    <a:pt x="3901" y="1147"/>
                    <a:pt x="4253" y="1161"/>
                    <a:pt x="4540" y="1161"/>
                  </a:cubicBezTo>
                  <a:cubicBezTo>
                    <a:pt x="4955" y="1161"/>
                    <a:pt x="5232" y="1132"/>
                    <a:pt x="5289" y="990"/>
                  </a:cubicBezTo>
                  <a:cubicBezTo>
                    <a:pt x="5350" y="868"/>
                    <a:pt x="5137" y="595"/>
                    <a:pt x="4651" y="382"/>
                  </a:cubicBezTo>
                  <a:cubicBezTo>
                    <a:pt x="4082" y="125"/>
                    <a:pt x="3471" y="0"/>
                    <a:pt x="2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540;p73">
              <a:extLst>
                <a:ext uri="{FF2B5EF4-FFF2-40B4-BE49-F238E27FC236}">
                  <a16:creationId xmlns:a16="http://schemas.microsoft.com/office/drawing/2014/main" id="{2E36BFDE-6F47-93B6-27D5-5DA995E9122B}"/>
                </a:ext>
              </a:extLst>
            </p:cNvPr>
            <p:cNvSpPr/>
            <p:nvPr/>
          </p:nvSpPr>
          <p:spPr>
            <a:xfrm>
              <a:off x="2761054" y="5083741"/>
              <a:ext cx="70097" cy="24577"/>
            </a:xfrm>
            <a:custGeom>
              <a:avLst/>
              <a:gdLst/>
              <a:ahLst/>
              <a:cxnLst/>
              <a:rect l="l" t="t" r="r" b="b"/>
              <a:pathLst>
                <a:path w="4013" h="1407" extrusionOk="0">
                  <a:moveTo>
                    <a:pt x="1830" y="1"/>
                  </a:moveTo>
                  <a:cubicBezTo>
                    <a:pt x="1376" y="1"/>
                    <a:pt x="922" y="113"/>
                    <a:pt x="517" y="341"/>
                  </a:cubicBezTo>
                  <a:cubicBezTo>
                    <a:pt x="152" y="584"/>
                    <a:pt x="0" y="827"/>
                    <a:pt x="61" y="979"/>
                  </a:cubicBezTo>
                  <a:cubicBezTo>
                    <a:pt x="243" y="1253"/>
                    <a:pt x="1064" y="1101"/>
                    <a:pt x="2006" y="1192"/>
                  </a:cubicBezTo>
                  <a:cubicBezTo>
                    <a:pt x="2686" y="1236"/>
                    <a:pt x="3272" y="1406"/>
                    <a:pt x="3625" y="1406"/>
                  </a:cubicBezTo>
                  <a:cubicBezTo>
                    <a:pt x="3760" y="1406"/>
                    <a:pt x="3862" y="1381"/>
                    <a:pt x="3921" y="1313"/>
                  </a:cubicBezTo>
                  <a:cubicBezTo>
                    <a:pt x="4012" y="1192"/>
                    <a:pt x="3921" y="918"/>
                    <a:pt x="3617" y="645"/>
                  </a:cubicBezTo>
                  <a:cubicBezTo>
                    <a:pt x="3103" y="219"/>
                    <a:pt x="2465" y="1"/>
                    <a:pt x="1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541;p73">
              <a:extLst>
                <a:ext uri="{FF2B5EF4-FFF2-40B4-BE49-F238E27FC236}">
                  <a16:creationId xmlns:a16="http://schemas.microsoft.com/office/drawing/2014/main" id="{46084BCC-CB2C-F24E-9456-80D2DA027042}"/>
                </a:ext>
              </a:extLst>
            </p:cNvPr>
            <p:cNvSpPr/>
            <p:nvPr/>
          </p:nvSpPr>
          <p:spPr>
            <a:xfrm>
              <a:off x="2384092" y="4850623"/>
              <a:ext cx="483693" cy="448932"/>
            </a:xfrm>
            <a:custGeom>
              <a:avLst/>
              <a:gdLst/>
              <a:ahLst/>
              <a:cxnLst/>
              <a:rect l="l" t="t" r="r" b="b"/>
              <a:pathLst>
                <a:path w="27691" h="25701" extrusionOk="0">
                  <a:moveTo>
                    <a:pt x="13755" y="1"/>
                  </a:moveTo>
                  <a:cubicBezTo>
                    <a:pt x="11093" y="1"/>
                    <a:pt x="8189" y="492"/>
                    <a:pt x="5775" y="2076"/>
                  </a:cubicBezTo>
                  <a:cubicBezTo>
                    <a:pt x="3374" y="3656"/>
                    <a:pt x="1976" y="5146"/>
                    <a:pt x="1155" y="7364"/>
                  </a:cubicBezTo>
                  <a:cubicBezTo>
                    <a:pt x="152" y="9978"/>
                    <a:pt x="0" y="14599"/>
                    <a:pt x="152" y="18398"/>
                  </a:cubicBezTo>
                  <a:cubicBezTo>
                    <a:pt x="274" y="21316"/>
                    <a:pt x="2158" y="21985"/>
                    <a:pt x="2189" y="22684"/>
                  </a:cubicBezTo>
                  <a:cubicBezTo>
                    <a:pt x="2285" y="24698"/>
                    <a:pt x="2623" y="25700"/>
                    <a:pt x="3087" y="25700"/>
                  </a:cubicBezTo>
                  <a:cubicBezTo>
                    <a:pt x="4080" y="25700"/>
                    <a:pt x="5652" y="21117"/>
                    <a:pt x="6687" y="12045"/>
                  </a:cubicBezTo>
                  <a:cubicBezTo>
                    <a:pt x="7052" y="8763"/>
                    <a:pt x="5775" y="7152"/>
                    <a:pt x="8815" y="5146"/>
                  </a:cubicBezTo>
                  <a:cubicBezTo>
                    <a:pt x="9811" y="4478"/>
                    <a:pt x="10776" y="4232"/>
                    <a:pt x="11722" y="4232"/>
                  </a:cubicBezTo>
                  <a:cubicBezTo>
                    <a:pt x="13402" y="4232"/>
                    <a:pt x="15023" y="5007"/>
                    <a:pt x="16657" y="5571"/>
                  </a:cubicBezTo>
                  <a:cubicBezTo>
                    <a:pt x="17000" y="5691"/>
                    <a:pt x="17322" y="5740"/>
                    <a:pt x="17628" y="5740"/>
                  </a:cubicBezTo>
                  <a:cubicBezTo>
                    <a:pt x="19102" y="5740"/>
                    <a:pt x="20221" y="4593"/>
                    <a:pt x="21657" y="4593"/>
                  </a:cubicBezTo>
                  <a:cubicBezTo>
                    <a:pt x="22119" y="4593"/>
                    <a:pt x="22613" y="4711"/>
                    <a:pt x="23162" y="5024"/>
                  </a:cubicBezTo>
                  <a:cubicBezTo>
                    <a:pt x="25350" y="6240"/>
                    <a:pt x="27022" y="11012"/>
                    <a:pt x="27022" y="11012"/>
                  </a:cubicBezTo>
                  <a:cubicBezTo>
                    <a:pt x="27691" y="5206"/>
                    <a:pt x="21368" y="921"/>
                    <a:pt x="17964" y="373"/>
                  </a:cubicBezTo>
                  <a:cubicBezTo>
                    <a:pt x="16733" y="163"/>
                    <a:pt x="15284" y="1"/>
                    <a:pt x="13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542;p73">
              <a:extLst>
                <a:ext uri="{FF2B5EF4-FFF2-40B4-BE49-F238E27FC236}">
                  <a16:creationId xmlns:a16="http://schemas.microsoft.com/office/drawing/2014/main" id="{0938886E-428D-F52A-AAA0-02336706B106}"/>
                </a:ext>
              </a:extLst>
            </p:cNvPr>
            <p:cNvSpPr/>
            <p:nvPr/>
          </p:nvSpPr>
          <p:spPr>
            <a:xfrm>
              <a:off x="2339585" y="5207532"/>
              <a:ext cx="91757" cy="136089"/>
            </a:xfrm>
            <a:custGeom>
              <a:avLst/>
              <a:gdLst/>
              <a:ahLst/>
              <a:cxnLst/>
              <a:rect l="l" t="t" r="r" b="b"/>
              <a:pathLst>
                <a:path w="5253" h="7791" extrusionOk="0">
                  <a:moveTo>
                    <a:pt x="3210" y="1"/>
                  </a:moveTo>
                  <a:cubicBezTo>
                    <a:pt x="3192" y="1"/>
                    <a:pt x="3174" y="1"/>
                    <a:pt x="3156" y="1"/>
                  </a:cubicBezTo>
                  <a:cubicBezTo>
                    <a:pt x="1758" y="32"/>
                    <a:pt x="177" y="761"/>
                    <a:pt x="86" y="3619"/>
                  </a:cubicBezTo>
                  <a:cubicBezTo>
                    <a:pt x="1" y="7171"/>
                    <a:pt x="2491" y="7791"/>
                    <a:pt x="3994" y="7791"/>
                  </a:cubicBezTo>
                  <a:cubicBezTo>
                    <a:pt x="4638" y="7791"/>
                    <a:pt x="5101" y="7676"/>
                    <a:pt x="5101" y="7631"/>
                  </a:cubicBezTo>
                  <a:cubicBezTo>
                    <a:pt x="5132" y="7479"/>
                    <a:pt x="5193" y="4196"/>
                    <a:pt x="5223" y="2068"/>
                  </a:cubicBezTo>
                  <a:cubicBezTo>
                    <a:pt x="5253" y="932"/>
                    <a:pt x="4340" y="1"/>
                    <a:pt x="3210" y="1"/>
                  </a:cubicBezTo>
                  <a:close/>
                </a:path>
              </a:pathLst>
            </a:custGeom>
            <a:solidFill>
              <a:srgbClr val="C274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543;p73">
              <a:extLst>
                <a:ext uri="{FF2B5EF4-FFF2-40B4-BE49-F238E27FC236}">
                  <a16:creationId xmlns:a16="http://schemas.microsoft.com/office/drawing/2014/main" id="{A60DDD2C-411B-D0F3-9DF7-D18706C4BD1B}"/>
                </a:ext>
              </a:extLst>
            </p:cNvPr>
            <p:cNvSpPr/>
            <p:nvPr/>
          </p:nvSpPr>
          <p:spPr>
            <a:xfrm>
              <a:off x="2371341" y="5236213"/>
              <a:ext cx="39302" cy="77870"/>
            </a:xfrm>
            <a:custGeom>
              <a:avLst/>
              <a:gdLst/>
              <a:ahLst/>
              <a:cxnLst/>
              <a:rect l="l" t="t" r="r" b="b"/>
              <a:pathLst>
                <a:path w="2250" h="4458" extrusionOk="0">
                  <a:moveTo>
                    <a:pt x="1308" y="1"/>
                  </a:moveTo>
                  <a:cubicBezTo>
                    <a:pt x="882" y="92"/>
                    <a:pt x="517" y="366"/>
                    <a:pt x="365" y="761"/>
                  </a:cubicBezTo>
                  <a:cubicBezTo>
                    <a:pt x="122" y="1217"/>
                    <a:pt x="1" y="1703"/>
                    <a:pt x="31" y="2189"/>
                  </a:cubicBezTo>
                  <a:cubicBezTo>
                    <a:pt x="31" y="3192"/>
                    <a:pt x="517" y="4165"/>
                    <a:pt x="1247" y="4408"/>
                  </a:cubicBezTo>
                  <a:cubicBezTo>
                    <a:pt x="1345" y="4441"/>
                    <a:pt x="1447" y="4458"/>
                    <a:pt x="1549" y="4458"/>
                  </a:cubicBezTo>
                  <a:cubicBezTo>
                    <a:pt x="1731" y="4458"/>
                    <a:pt x="1912" y="4404"/>
                    <a:pt x="2068" y="4287"/>
                  </a:cubicBezTo>
                  <a:cubicBezTo>
                    <a:pt x="2219" y="4165"/>
                    <a:pt x="2250" y="4074"/>
                    <a:pt x="2250" y="4043"/>
                  </a:cubicBezTo>
                  <a:cubicBezTo>
                    <a:pt x="2219" y="4043"/>
                    <a:pt x="2159" y="4104"/>
                    <a:pt x="2007" y="4165"/>
                  </a:cubicBezTo>
                  <a:cubicBezTo>
                    <a:pt x="1900" y="4211"/>
                    <a:pt x="1786" y="4233"/>
                    <a:pt x="1672" y="4233"/>
                  </a:cubicBezTo>
                  <a:cubicBezTo>
                    <a:pt x="1558" y="4233"/>
                    <a:pt x="1444" y="4211"/>
                    <a:pt x="1338" y="4165"/>
                  </a:cubicBezTo>
                  <a:cubicBezTo>
                    <a:pt x="791" y="3952"/>
                    <a:pt x="365" y="3101"/>
                    <a:pt x="365" y="2189"/>
                  </a:cubicBezTo>
                  <a:cubicBezTo>
                    <a:pt x="365" y="1733"/>
                    <a:pt x="457" y="1308"/>
                    <a:pt x="669" y="913"/>
                  </a:cubicBezTo>
                  <a:cubicBezTo>
                    <a:pt x="760" y="609"/>
                    <a:pt x="1004" y="335"/>
                    <a:pt x="1338" y="244"/>
                  </a:cubicBezTo>
                  <a:cubicBezTo>
                    <a:pt x="1365" y="240"/>
                    <a:pt x="1391" y="238"/>
                    <a:pt x="1418" y="238"/>
                  </a:cubicBezTo>
                  <a:cubicBezTo>
                    <a:pt x="1602" y="238"/>
                    <a:pt x="1775" y="331"/>
                    <a:pt x="1855" y="518"/>
                  </a:cubicBezTo>
                  <a:cubicBezTo>
                    <a:pt x="1916" y="670"/>
                    <a:pt x="1885" y="761"/>
                    <a:pt x="1916" y="761"/>
                  </a:cubicBezTo>
                  <a:cubicBezTo>
                    <a:pt x="1919" y="764"/>
                    <a:pt x="1922" y="765"/>
                    <a:pt x="1927" y="765"/>
                  </a:cubicBezTo>
                  <a:cubicBezTo>
                    <a:pt x="1963" y="765"/>
                    <a:pt x="2031" y="648"/>
                    <a:pt x="1976" y="457"/>
                  </a:cubicBezTo>
                  <a:cubicBezTo>
                    <a:pt x="1946" y="335"/>
                    <a:pt x="1885" y="244"/>
                    <a:pt x="1794" y="153"/>
                  </a:cubicBezTo>
                  <a:cubicBezTo>
                    <a:pt x="1672" y="31"/>
                    <a:pt x="1490" y="1"/>
                    <a:pt x="1308" y="1"/>
                  </a:cubicBezTo>
                  <a:close/>
                </a:path>
              </a:pathLst>
            </a:custGeom>
            <a:solidFill>
              <a:srgbClr val="7D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544;p73">
              <a:extLst>
                <a:ext uri="{FF2B5EF4-FFF2-40B4-BE49-F238E27FC236}">
                  <a16:creationId xmlns:a16="http://schemas.microsoft.com/office/drawing/2014/main" id="{61DAACE0-A7D7-ABDE-49C6-0E2152823E1F}"/>
                </a:ext>
              </a:extLst>
            </p:cNvPr>
            <p:cNvSpPr/>
            <p:nvPr/>
          </p:nvSpPr>
          <p:spPr>
            <a:xfrm>
              <a:off x="2359812" y="4821941"/>
              <a:ext cx="444268" cy="270414"/>
            </a:xfrm>
            <a:custGeom>
              <a:avLst/>
              <a:gdLst/>
              <a:ahLst/>
              <a:cxnLst/>
              <a:rect l="l" t="t" r="r" b="b"/>
              <a:pathLst>
                <a:path w="25434" h="15481" extrusionOk="0">
                  <a:moveTo>
                    <a:pt x="17011" y="1"/>
                  </a:moveTo>
                  <a:cubicBezTo>
                    <a:pt x="15578" y="1"/>
                    <a:pt x="14136" y="672"/>
                    <a:pt x="13244" y="2107"/>
                  </a:cubicBezTo>
                  <a:cubicBezTo>
                    <a:pt x="12335" y="1185"/>
                    <a:pt x="11165" y="748"/>
                    <a:pt x="10010" y="748"/>
                  </a:cubicBezTo>
                  <a:cubicBezTo>
                    <a:pt x="8345" y="748"/>
                    <a:pt x="6708" y="1654"/>
                    <a:pt x="5919" y="3322"/>
                  </a:cubicBezTo>
                  <a:cubicBezTo>
                    <a:pt x="5569" y="3211"/>
                    <a:pt x="5224" y="3159"/>
                    <a:pt x="4890" y="3159"/>
                  </a:cubicBezTo>
                  <a:cubicBezTo>
                    <a:pt x="2583" y="3159"/>
                    <a:pt x="822" y="5625"/>
                    <a:pt x="1937" y="7882"/>
                  </a:cubicBezTo>
                  <a:cubicBezTo>
                    <a:pt x="995" y="8368"/>
                    <a:pt x="144" y="9219"/>
                    <a:pt x="83" y="10283"/>
                  </a:cubicBezTo>
                  <a:cubicBezTo>
                    <a:pt x="0" y="11220"/>
                    <a:pt x="792" y="12231"/>
                    <a:pt x="1688" y="12231"/>
                  </a:cubicBezTo>
                  <a:cubicBezTo>
                    <a:pt x="1780" y="12231"/>
                    <a:pt x="1874" y="12221"/>
                    <a:pt x="1968" y="12198"/>
                  </a:cubicBezTo>
                  <a:lnTo>
                    <a:pt x="1968" y="12198"/>
                  </a:lnTo>
                  <a:cubicBezTo>
                    <a:pt x="1106" y="13619"/>
                    <a:pt x="2320" y="14995"/>
                    <a:pt x="3576" y="14995"/>
                  </a:cubicBezTo>
                  <a:cubicBezTo>
                    <a:pt x="4031" y="14995"/>
                    <a:pt x="4491" y="14815"/>
                    <a:pt x="4861" y="14392"/>
                  </a:cubicBezTo>
                  <a:lnTo>
                    <a:pt x="4861" y="14392"/>
                  </a:lnTo>
                  <a:cubicBezTo>
                    <a:pt x="5461" y="14848"/>
                    <a:pt x="6093" y="15308"/>
                    <a:pt x="6831" y="15450"/>
                  </a:cubicBezTo>
                  <a:cubicBezTo>
                    <a:pt x="6938" y="15471"/>
                    <a:pt x="7047" y="15481"/>
                    <a:pt x="7157" y="15481"/>
                  </a:cubicBezTo>
                  <a:cubicBezTo>
                    <a:pt x="7862" y="15481"/>
                    <a:pt x="8588" y="15070"/>
                    <a:pt x="8746" y="14386"/>
                  </a:cubicBezTo>
                  <a:cubicBezTo>
                    <a:pt x="8807" y="14052"/>
                    <a:pt x="8746" y="13627"/>
                    <a:pt x="8989" y="13353"/>
                  </a:cubicBezTo>
                  <a:cubicBezTo>
                    <a:pt x="9126" y="13231"/>
                    <a:pt x="9331" y="13193"/>
                    <a:pt x="9555" y="13193"/>
                  </a:cubicBezTo>
                  <a:cubicBezTo>
                    <a:pt x="9779" y="13193"/>
                    <a:pt x="10022" y="13231"/>
                    <a:pt x="10235" y="13262"/>
                  </a:cubicBezTo>
                  <a:cubicBezTo>
                    <a:pt x="10387" y="13283"/>
                    <a:pt x="10537" y="13293"/>
                    <a:pt x="10687" y="13293"/>
                  </a:cubicBezTo>
                  <a:cubicBezTo>
                    <a:pt x="12036" y="13293"/>
                    <a:pt x="13265" y="12448"/>
                    <a:pt x="13731" y="11134"/>
                  </a:cubicBezTo>
                  <a:cubicBezTo>
                    <a:pt x="13926" y="11472"/>
                    <a:pt x="14309" y="11622"/>
                    <a:pt x="14708" y="11622"/>
                  </a:cubicBezTo>
                  <a:cubicBezTo>
                    <a:pt x="14992" y="11622"/>
                    <a:pt x="15284" y="11546"/>
                    <a:pt x="15524" y="11408"/>
                  </a:cubicBezTo>
                  <a:cubicBezTo>
                    <a:pt x="16132" y="11073"/>
                    <a:pt x="16527" y="10496"/>
                    <a:pt x="17013" y="10009"/>
                  </a:cubicBezTo>
                  <a:cubicBezTo>
                    <a:pt x="17405" y="9591"/>
                    <a:pt x="17955" y="9218"/>
                    <a:pt x="18526" y="9218"/>
                  </a:cubicBezTo>
                  <a:cubicBezTo>
                    <a:pt x="18619" y="9218"/>
                    <a:pt x="18713" y="9228"/>
                    <a:pt x="18807" y="9250"/>
                  </a:cubicBezTo>
                  <a:cubicBezTo>
                    <a:pt x="19150" y="9335"/>
                    <a:pt x="19467" y="9556"/>
                    <a:pt x="19833" y="9556"/>
                  </a:cubicBezTo>
                  <a:cubicBezTo>
                    <a:pt x="19855" y="9556"/>
                    <a:pt x="19878" y="9555"/>
                    <a:pt x="19901" y="9553"/>
                  </a:cubicBezTo>
                  <a:cubicBezTo>
                    <a:pt x="20570" y="9553"/>
                    <a:pt x="20935" y="8763"/>
                    <a:pt x="21087" y="8125"/>
                  </a:cubicBezTo>
                  <a:cubicBezTo>
                    <a:pt x="21208" y="7456"/>
                    <a:pt x="21330" y="6696"/>
                    <a:pt x="21938" y="6362"/>
                  </a:cubicBezTo>
                  <a:cubicBezTo>
                    <a:pt x="22142" y="6254"/>
                    <a:pt x="22351" y="6215"/>
                    <a:pt x="22563" y="6215"/>
                  </a:cubicBezTo>
                  <a:cubicBezTo>
                    <a:pt x="22950" y="6215"/>
                    <a:pt x="23349" y="6344"/>
                    <a:pt x="23761" y="6423"/>
                  </a:cubicBezTo>
                  <a:cubicBezTo>
                    <a:pt x="23911" y="6453"/>
                    <a:pt x="24072" y="6470"/>
                    <a:pt x="24233" y="6470"/>
                  </a:cubicBezTo>
                  <a:cubicBezTo>
                    <a:pt x="24722" y="6470"/>
                    <a:pt x="25205" y="6311"/>
                    <a:pt x="25342" y="5876"/>
                  </a:cubicBezTo>
                  <a:cubicBezTo>
                    <a:pt x="25433" y="5541"/>
                    <a:pt x="25342" y="5207"/>
                    <a:pt x="25190" y="4933"/>
                  </a:cubicBezTo>
                  <a:cubicBezTo>
                    <a:pt x="24568" y="3905"/>
                    <a:pt x="23457" y="3309"/>
                    <a:pt x="22316" y="3309"/>
                  </a:cubicBezTo>
                  <a:cubicBezTo>
                    <a:pt x="22007" y="3309"/>
                    <a:pt x="21695" y="3353"/>
                    <a:pt x="21390" y="3444"/>
                  </a:cubicBezTo>
                  <a:cubicBezTo>
                    <a:pt x="20866" y="1226"/>
                    <a:pt x="18947" y="1"/>
                    <a:pt x="170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545;p73">
              <a:extLst>
                <a:ext uri="{FF2B5EF4-FFF2-40B4-BE49-F238E27FC236}">
                  <a16:creationId xmlns:a16="http://schemas.microsoft.com/office/drawing/2014/main" id="{FD2E037F-CA2C-CF90-0105-0439CB3B715E}"/>
                </a:ext>
              </a:extLst>
            </p:cNvPr>
            <p:cNvSpPr/>
            <p:nvPr/>
          </p:nvSpPr>
          <p:spPr>
            <a:xfrm>
              <a:off x="2367620" y="4908108"/>
              <a:ext cx="370625" cy="173051"/>
            </a:xfrm>
            <a:custGeom>
              <a:avLst/>
              <a:gdLst/>
              <a:ahLst/>
              <a:cxnLst/>
              <a:rect l="l" t="t" r="r" b="b"/>
              <a:pathLst>
                <a:path w="21218" h="9907" extrusionOk="0">
                  <a:moveTo>
                    <a:pt x="21217" y="0"/>
                  </a:moveTo>
                  <a:cubicBezTo>
                    <a:pt x="21095" y="456"/>
                    <a:pt x="20913" y="882"/>
                    <a:pt x="20640" y="1277"/>
                  </a:cubicBezTo>
                  <a:cubicBezTo>
                    <a:pt x="20336" y="1733"/>
                    <a:pt x="19940" y="2098"/>
                    <a:pt x="19454" y="2341"/>
                  </a:cubicBezTo>
                  <a:cubicBezTo>
                    <a:pt x="18962" y="2636"/>
                    <a:pt x="18409" y="2792"/>
                    <a:pt x="17845" y="2792"/>
                  </a:cubicBezTo>
                  <a:cubicBezTo>
                    <a:pt x="17713" y="2792"/>
                    <a:pt x="17581" y="2784"/>
                    <a:pt x="17448" y="2766"/>
                  </a:cubicBezTo>
                  <a:lnTo>
                    <a:pt x="17296" y="2766"/>
                  </a:lnTo>
                  <a:lnTo>
                    <a:pt x="17357" y="2888"/>
                  </a:lnTo>
                  <a:cubicBezTo>
                    <a:pt x="17448" y="3313"/>
                    <a:pt x="17387" y="3769"/>
                    <a:pt x="17144" y="4134"/>
                  </a:cubicBezTo>
                  <a:cubicBezTo>
                    <a:pt x="16901" y="4560"/>
                    <a:pt x="16597" y="4955"/>
                    <a:pt x="16232" y="5289"/>
                  </a:cubicBezTo>
                  <a:cubicBezTo>
                    <a:pt x="16050" y="5472"/>
                    <a:pt x="15867" y="5654"/>
                    <a:pt x="15655" y="5806"/>
                  </a:cubicBezTo>
                  <a:cubicBezTo>
                    <a:pt x="15442" y="5928"/>
                    <a:pt x="15199" y="5988"/>
                    <a:pt x="14925" y="6019"/>
                  </a:cubicBezTo>
                  <a:cubicBezTo>
                    <a:pt x="14893" y="6021"/>
                    <a:pt x="14860" y="6022"/>
                    <a:pt x="14828" y="6022"/>
                  </a:cubicBezTo>
                  <a:cubicBezTo>
                    <a:pt x="14341" y="6022"/>
                    <a:pt x="13840" y="5810"/>
                    <a:pt x="13527" y="5411"/>
                  </a:cubicBezTo>
                  <a:lnTo>
                    <a:pt x="13375" y="5198"/>
                  </a:lnTo>
                  <a:lnTo>
                    <a:pt x="13345" y="5441"/>
                  </a:lnTo>
                  <a:cubicBezTo>
                    <a:pt x="13132" y="6444"/>
                    <a:pt x="12524" y="7326"/>
                    <a:pt x="11642" y="7842"/>
                  </a:cubicBezTo>
                  <a:cubicBezTo>
                    <a:pt x="11225" y="8121"/>
                    <a:pt x="10731" y="8272"/>
                    <a:pt x="10230" y="8272"/>
                  </a:cubicBezTo>
                  <a:cubicBezTo>
                    <a:pt x="10184" y="8272"/>
                    <a:pt x="10138" y="8271"/>
                    <a:pt x="10092" y="8268"/>
                  </a:cubicBezTo>
                  <a:cubicBezTo>
                    <a:pt x="9545" y="8207"/>
                    <a:pt x="9028" y="8055"/>
                    <a:pt x="8542" y="7812"/>
                  </a:cubicBezTo>
                  <a:lnTo>
                    <a:pt x="8451" y="7782"/>
                  </a:lnTo>
                  <a:lnTo>
                    <a:pt x="8390" y="7873"/>
                  </a:lnTo>
                  <a:cubicBezTo>
                    <a:pt x="8116" y="8450"/>
                    <a:pt x="7691" y="8937"/>
                    <a:pt x="7174" y="9301"/>
                  </a:cubicBezTo>
                  <a:cubicBezTo>
                    <a:pt x="6832" y="9575"/>
                    <a:pt x="6405" y="9712"/>
                    <a:pt x="5982" y="9712"/>
                  </a:cubicBezTo>
                  <a:cubicBezTo>
                    <a:pt x="5841" y="9712"/>
                    <a:pt x="5700" y="9697"/>
                    <a:pt x="5563" y="9666"/>
                  </a:cubicBezTo>
                  <a:cubicBezTo>
                    <a:pt x="4530" y="9393"/>
                    <a:pt x="3800" y="8542"/>
                    <a:pt x="3618" y="7508"/>
                  </a:cubicBezTo>
                  <a:lnTo>
                    <a:pt x="3618" y="7386"/>
                  </a:lnTo>
                  <a:lnTo>
                    <a:pt x="3527" y="7447"/>
                  </a:lnTo>
                  <a:cubicBezTo>
                    <a:pt x="3182" y="7609"/>
                    <a:pt x="2811" y="7690"/>
                    <a:pt x="2439" y="7690"/>
                  </a:cubicBezTo>
                  <a:cubicBezTo>
                    <a:pt x="2253" y="7690"/>
                    <a:pt x="2068" y="7670"/>
                    <a:pt x="1885" y="7630"/>
                  </a:cubicBezTo>
                  <a:cubicBezTo>
                    <a:pt x="1460" y="7538"/>
                    <a:pt x="1034" y="7326"/>
                    <a:pt x="700" y="7052"/>
                  </a:cubicBezTo>
                  <a:cubicBezTo>
                    <a:pt x="426" y="6809"/>
                    <a:pt x="183" y="6535"/>
                    <a:pt x="1" y="6201"/>
                  </a:cubicBezTo>
                  <a:lnTo>
                    <a:pt x="1" y="6201"/>
                  </a:lnTo>
                  <a:cubicBezTo>
                    <a:pt x="31" y="6292"/>
                    <a:pt x="62" y="6383"/>
                    <a:pt x="122" y="6475"/>
                  </a:cubicBezTo>
                  <a:cubicBezTo>
                    <a:pt x="274" y="6718"/>
                    <a:pt x="457" y="6931"/>
                    <a:pt x="670" y="7143"/>
                  </a:cubicBezTo>
                  <a:cubicBezTo>
                    <a:pt x="1004" y="7417"/>
                    <a:pt x="1399" y="7630"/>
                    <a:pt x="1855" y="7751"/>
                  </a:cubicBezTo>
                  <a:cubicBezTo>
                    <a:pt x="2067" y="7807"/>
                    <a:pt x="2283" y="7834"/>
                    <a:pt x="2500" y="7834"/>
                  </a:cubicBezTo>
                  <a:cubicBezTo>
                    <a:pt x="2838" y="7834"/>
                    <a:pt x="3180" y="7768"/>
                    <a:pt x="3513" y="7641"/>
                  </a:cubicBezTo>
                  <a:lnTo>
                    <a:pt x="3513" y="7641"/>
                  </a:lnTo>
                  <a:cubicBezTo>
                    <a:pt x="3698" y="8690"/>
                    <a:pt x="4472" y="9554"/>
                    <a:pt x="5502" y="9849"/>
                  </a:cubicBezTo>
                  <a:cubicBezTo>
                    <a:pt x="5666" y="9888"/>
                    <a:pt x="5832" y="9907"/>
                    <a:pt x="5997" y="9907"/>
                  </a:cubicBezTo>
                  <a:cubicBezTo>
                    <a:pt x="6474" y="9907"/>
                    <a:pt x="6942" y="9747"/>
                    <a:pt x="7326" y="9453"/>
                  </a:cubicBezTo>
                  <a:cubicBezTo>
                    <a:pt x="7844" y="9108"/>
                    <a:pt x="8253" y="8626"/>
                    <a:pt x="8553" y="8060"/>
                  </a:cubicBezTo>
                  <a:lnTo>
                    <a:pt x="8553" y="8060"/>
                  </a:lnTo>
                  <a:cubicBezTo>
                    <a:pt x="9021" y="8283"/>
                    <a:pt x="9543" y="8423"/>
                    <a:pt x="10092" y="8481"/>
                  </a:cubicBezTo>
                  <a:cubicBezTo>
                    <a:pt x="10143" y="8483"/>
                    <a:pt x="10193" y="8485"/>
                    <a:pt x="10244" y="8485"/>
                  </a:cubicBezTo>
                  <a:cubicBezTo>
                    <a:pt x="10796" y="8485"/>
                    <a:pt x="11321" y="8331"/>
                    <a:pt x="11794" y="8025"/>
                  </a:cubicBezTo>
                  <a:cubicBezTo>
                    <a:pt x="12651" y="7511"/>
                    <a:pt x="13266" y="6675"/>
                    <a:pt x="13514" y="5694"/>
                  </a:cubicBezTo>
                  <a:lnTo>
                    <a:pt x="13514" y="5694"/>
                  </a:lnTo>
                  <a:cubicBezTo>
                    <a:pt x="13860" y="6048"/>
                    <a:pt x="14352" y="6234"/>
                    <a:pt x="14854" y="6234"/>
                  </a:cubicBezTo>
                  <a:cubicBezTo>
                    <a:pt x="14888" y="6234"/>
                    <a:pt x="14922" y="6233"/>
                    <a:pt x="14956" y="6231"/>
                  </a:cubicBezTo>
                  <a:cubicBezTo>
                    <a:pt x="15259" y="6201"/>
                    <a:pt x="15533" y="6110"/>
                    <a:pt x="15776" y="5958"/>
                  </a:cubicBezTo>
                  <a:cubicBezTo>
                    <a:pt x="16019" y="5806"/>
                    <a:pt x="16202" y="5624"/>
                    <a:pt x="16384" y="5411"/>
                  </a:cubicBezTo>
                  <a:cubicBezTo>
                    <a:pt x="16749" y="5076"/>
                    <a:pt x="17083" y="4651"/>
                    <a:pt x="17326" y="4225"/>
                  </a:cubicBezTo>
                  <a:cubicBezTo>
                    <a:pt x="17548" y="3838"/>
                    <a:pt x="17618" y="3399"/>
                    <a:pt x="17537" y="2957"/>
                  </a:cubicBezTo>
                  <a:lnTo>
                    <a:pt x="17537" y="2957"/>
                  </a:lnTo>
                  <a:cubicBezTo>
                    <a:pt x="17604" y="2960"/>
                    <a:pt x="17671" y="2962"/>
                    <a:pt x="17738" y="2962"/>
                  </a:cubicBezTo>
                  <a:cubicBezTo>
                    <a:pt x="18382" y="2962"/>
                    <a:pt x="18997" y="2802"/>
                    <a:pt x="19545" y="2462"/>
                  </a:cubicBezTo>
                  <a:cubicBezTo>
                    <a:pt x="20032" y="2189"/>
                    <a:pt x="20427" y="1794"/>
                    <a:pt x="20731" y="1338"/>
                  </a:cubicBezTo>
                  <a:cubicBezTo>
                    <a:pt x="20943" y="1034"/>
                    <a:pt x="21065" y="699"/>
                    <a:pt x="21156" y="365"/>
                  </a:cubicBezTo>
                  <a:cubicBezTo>
                    <a:pt x="21187" y="244"/>
                    <a:pt x="21217" y="152"/>
                    <a:pt x="21217" y="92"/>
                  </a:cubicBezTo>
                  <a:lnTo>
                    <a:pt x="212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546;p73">
              <a:extLst>
                <a:ext uri="{FF2B5EF4-FFF2-40B4-BE49-F238E27FC236}">
                  <a16:creationId xmlns:a16="http://schemas.microsoft.com/office/drawing/2014/main" id="{4CA87081-4E2F-DFC3-80DA-5ED00F770E03}"/>
                </a:ext>
              </a:extLst>
            </p:cNvPr>
            <p:cNvSpPr/>
            <p:nvPr/>
          </p:nvSpPr>
          <p:spPr>
            <a:xfrm>
              <a:off x="2111724" y="5602555"/>
              <a:ext cx="860135" cy="1431427"/>
            </a:xfrm>
            <a:custGeom>
              <a:avLst/>
              <a:gdLst/>
              <a:ahLst/>
              <a:cxnLst/>
              <a:rect l="l" t="t" r="r" b="b"/>
              <a:pathLst>
                <a:path w="49242" h="81948" extrusionOk="0">
                  <a:moveTo>
                    <a:pt x="16292" y="1"/>
                  </a:moveTo>
                  <a:cubicBezTo>
                    <a:pt x="12614" y="1186"/>
                    <a:pt x="4590" y="4256"/>
                    <a:pt x="4590" y="4256"/>
                  </a:cubicBezTo>
                  <a:lnTo>
                    <a:pt x="1824" y="30062"/>
                  </a:lnTo>
                  <a:lnTo>
                    <a:pt x="1702" y="38573"/>
                  </a:lnTo>
                  <a:lnTo>
                    <a:pt x="0" y="81947"/>
                  </a:lnTo>
                  <a:cubicBezTo>
                    <a:pt x="0" y="81947"/>
                    <a:pt x="48268" y="79911"/>
                    <a:pt x="48968" y="79789"/>
                  </a:cubicBezTo>
                  <a:lnTo>
                    <a:pt x="47022" y="64166"/>
                  </a:lnTo>
                  <a:lnTo>
                    <a:pt x="46840" y="33071"/>
                  </a:lnTo>
                  <a:lnTo>
                    <a:pt x="47387" y="27630"/>
                  </a:lnTo>
                  <a:lnTo>
                    <a:pt x="49241" y="7812"/>
                  </a:lnTo>
                  <a:cubicBezTo>
                    <a:pt x="48299" y="6809"/>
                    <a:pt x="44439" y="5229"/>
                    <a:pt x="44439" y="5229"/>
                  </a:cubicBezTo>
                  <a:lnTo>
                    <a:pt x="34834" y="1764"/>
                  </a:lnTo>
                  <a:cubicBezTo>
                    <a:pt x="34834" y="1764"/>
                    <a:pt x="33922" y="4408"/>
                    <a:pt x="26718" y="4499"/>
                  </a:cubicBezTo>
                  <a:cubicBezTo>
                    <a:pt x="26622" y="4501"/>
                    <a:pt x="26527" y="4502"/>
                    <a:pt x="26432" y="4502"/>
                  </a:cubicBezTo>
                  <a:cubicBezTo>
                    <a:pt x="19253" y="4502"/>
                    <a:pt x="16292" y="1"/>
                    <a:pt x="162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547;p73">
              <a:extLst>
                <a:ext uri="{FF2B5EF4-FFF2-40B4-BE49-F238E27FC236}">
                  <a16:creationId xmlns:a16="http://schemas.microsoft.com/office/drawing/2014/main" id="{ACA7CC76-47A7-D27B-06F1-608AC110FE72}"/>
                </a:ext>
              </a:extLst>
            </p:cNvPr>
            <p:cNvSpPr/>
            <p:nvPr/>
          </p:nvSpPr>
          <p:spPr>
            <a:xfrm>
              <a:off x="1957750" y="5714590"/>
              <a:ext cx="855349" cy="866074"/>
            </a:xfrm>
            <a:custGeom>
              <a:avLst/>
              <a:gdLst/>
              <a:ahLst/>
              <a:cxnLst/>
              <a:rect l="l" t="t" r="r" b="b"/>
              <a:pathLst>
                <a:path w="48968" h="49582" extrusionOk="0">
                  <a:moveTo>
                    <a:pt x="11976" y="0"/>
                  </a:moveTo>
                  <a:cubicBezTo>
                    <a:pt x="11976" y="0"/>
                    <a:pt x="5107" y="1094"/>
                    <a:pt x="3678" y="9879"/>
                  </a:cubicBezTo>
                  <a:cubicBezTo>
                    <a:pt x="2766" y="15532"/>
                    <a:pt x="0" y="40426"/>
                    <a:pt x="3769" y="47113"/>
                  </a:cubicBezTo>
                  <a:cubicBezTo>
                    <a:pt x="4776" y="48896"/>
                    <a:pt x="7637" y="49582"/>
                    <a:pt x="11446" y="49582"/>
                  </a:cubicBezTo>
                  <a:cubicBezTo>
                    <a:pt x="24204" y="49582"/>
                    <a:pt x="47600" y="41885"/>
                    <a:pt x="47600" y="41885"/>
                  </a:cubicBezTo>
                  <a:lnTo>
                    <a:pt x="48968" y="31855"/>
                  </a:lnTo>
                  <a:lnTo>
                    <a:pt x="18572" y="33861"/>
                  </a:lnTo>
                  <a:lnTo>
                    <a:pt x="14773" y="12766"/>
                  </a:lnTo>
                  <a:lnTo>
                    <a:pt x="11976" y="0"/>
                  </a:lnTo>
                  <a:close/>
                </a:path>
              </a:pathLst>
            </a:custGeom>
            <a:solidFill>
              <a:srgbClr val="C274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548;p73">
              <a:extLst>
                <a:ext uri="{FF2B5EF4-FFF2-40B4-BE49-F238E27FC236}">
                  <a16:creationId xmlns:a16="http://schemas.microsoft.com/office/drawing/2014/main" id="{05FE257D-2D87-1C7A-FDC5-79C76906B493}"/>
                </a:ext>
              </a:extLst>
            </p:cNvPr>
            <p:cNvSpPr/>
            <p:nvPr/>
          </p:nvSpPr>
          <p:spPr>
            <a:xfrm>
              <a:off x="1974204" y="5667341"/>
              <a:ext cx="336634" cy="561737"/>
            </a:xfrm>
            <a:custGeom>
              <a:avLst/>
              <a:gdLst/>
              <a:ahLst/>
              <a:cxnLst/>
              <a:rect l="l" t="t" r="r" b="b"/>
              <a:pathLst>
                <a:path w="19272" h="32159" extrusionOk="0">
                  <a:moveTo>
                    <a:pt x="14013" y="0"/>
                  </a:moveTo>
                  <a:cubicBezTo>
                    <a:pt x="14013" y="0"/>
                    <a:pt x="2949" y="2249"/>
                    <a:pt x="1520" y="13769"/>
                  </a:cubicBezTo>
                  <a:cubicBezTo>
                    <a:pt x="61" y="25411"/>
                    <a:pt x="1" y="32159"/>
                    <a:pt x="1" y="32159"/>
                  </a:cubicBezTo>
                  <a:lnTo>
                    <a:pt x="19271" y="32159"/>
                  </a:lnTo>
                  <a:lnTo>
                    <a:pt x="140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549;p73">
              <a:extLst>
                <a:ext uri="{FF2B5EF4-FFF2-40B4-BE49-F238E27FC236}">
                  <a16:creationId xmlns:a16="http://schemas.microsoft.com/office/drawing/2014/main" id="{55CA46BA-2E4F-5B86-DE0A-924DEF69EB2F}"/>
                </a:ext>
              </a:extLst>
            </p:cNvPr>
            <p:cNvSpPr/>
            <p:nvPr/>
          </p:nvSpPr>
          <p:spPr>
            <a:xfrm>
              <a:off x="2016684" y="5908373"/>
              <a:ext cx="296284" cy="322293"/>
            </a:xfrm>
            <a:custGeom>
              <a:avLst/>
              <a:gdLst/>
              <a:ahLst/>
              <a:cxnLst/>
              <a:rect l="l" t="t" r="r" b="b"/>
              <a:pathLst>
                <a:path w="16962" h="18451" extrusionOk="0">
                  <a:moveTo>
                    <a:pt x="15259" y="1"/>
                  </a:moveTo>
                  <a:cubicBezTo>
                    <a:pt x="15259" y="31"/>
                    <a:pt x="15259" y="61"/>
                    <a:pt x="15259" y="92"/>
                  </a:cubicBezTo>
                  <a:lnTo>
                    <a:pt x="15259" y="365"/>
                  </a:lnTo>
                  <a:cubicBezTo>
                    <a:pt x="15289" y="639"/>
                    <a:pt x="15320" y="943"/>
                    <a:pt x="15350" y="1399"/>
                  </a:cubicBezTo>
                  <a:cubicBezTo>
                    <a:pt x="15411" y="2280"/>
                    <a:pt x="15502" y="3587"/>
                    <a:pt x="15624" y="5168"/>
                  </a:cubicBezTo>
                  <a:cubicBezTo>
                    <a:pt x="15897" y="8359"/>
                    <a:pt x="16262" y="12736"/>
                    <a:pt x="16657" y="17600"/>
                  </a:cubicBezTo>
                  <a:cubicBezTo>
                    <a:pt x="16683" y="17807"/>
                    <a:pt x="16709" y="18036"/>
                    <a:pt x="16735" y="18269"/>
                  </a:cubicBezTo>
                  <a:lnTo>
                    <a:pt x="16735" y="18269"/>
                  </a:lnTo>
                  <a:lnTo>
                    <a:pt x="4894" y="18299"/>
                  </a:lnTo>
                  <a:lnTo>
                    <a:pt x="1307" y="18329"/>
                  </a:lnTo>
                  <a:lnTo>
                    <a:pt x="335" y="18360"/>
                  </a:lnTo>
                  <a:lnTo>
                    <a:pt x="91" y="18360"/>
                  </a:lnTo>
                  <a:cubicBezTo>
                    <a:pt x="76" y="18344"/>
                    <a:pt x="61" y="18337"/>
                    <a:pt x="46" y="18337"/>
                  </a:cubicBezTo>
                  <a:cubicBezTo>
                    <a:pt x="31" y="18337"/>
                    <a:pt x="15" y="18344"/>
                    <a:pt x="0" y="18360"/>
                  </a:cubicBezTo>
                  <a:cubicBezTo>
                    <a:pt x="0" y="18360"/>
                    <a:pt x="31" y="18360"/>
                    <a:pt x="91" y="18390"/>
                  </a:cubicBezTo>
                  <a:lnTo>
                    <a:pt x="1307" y="18390"/>
                  </a:lnTo>
                  <a:lnTo>
                    <a:pt x="4894" y="18420"/>
                  </a:lnTo>
                  <a:lnTo>
                    <a:pt x="16839" y="18451"/>
                  </a:lnTo>
                  <a:lnTo>
                    <a:pt x="16961" y="18451"/>
                  </a:lnTo>
                  <a:lnTo>
                    <a:pt x="16961" y="18360"/>
                  </a:lnTo>
                  <a:cubicBezTo>
                    <a:pt x="16931" y="18116"/>
                    <a:pt x="16900" y="17843"/>
                    <a:pt x="16870" y="17569"/>
                  </a:cubicBezTo>
                  <a:cubicBezTo>
                    <a:pt x="16444" y="12736"/>
                    <a:pt x="16080" y="8329"/>
                    <a:pt x="15776" y="5137"/>
                  </a:cubicBezTo>
                  <a:cubicBezTo>
                    <a:pt x="15624" y="3557"/>
                    <a:pt x="15502" y="2280"/>
                    <a:pt x="15441" y="1368"/>
                  </a:cubicBezTo>
                  <a:cubicBezTo>
                    <a:pt x="15380" y="943"/>
                    <a:pt x="15350" y="609"/>
                    <a:pt x="15320" y="365"/>
                  </a:cubicBezTo>
                  <a:lnTo>
                    <a:pt x="15289" y="92"/>
                  </a:lnTo>
                  <a:cubicBezTo>
                    <a:pt x="15289" y="61"/>
                    <a:pt x="15289" y="31"/>
                    <a:pt x="15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550;p73">
              <a:extLst>
                <a:ext uri="{FF2B5EF4-FFF2-40B4-BE49-F238E27FC236}">
                  <a16:creationId xmlns:a16="http://schemas.microsoft.com/office/drawing/2014/main" id="{728A98D1-ABC6-36FF-00AF-7185FF689B77}"/>
                </a:ext>
              </a:extLst>
            </p:cNvPr>
            <p:cNvSpPr/>
            <p:nvPr/>
          </p:nvSpPr>
          <p:spPr>
            <a:xfrm>
              <a:off x="2928827" y="5887674"/>
              <a:ext cx="26551" cy="289908"/>
            </a:xfrm>
            <a:custGeom>
              <a:avLst/>
              <a:gdLst/>
              <a:ahLst/>
              <a:cxnLst/>
              <a:rect l="l" t="t" r="r" b="b"/>
              <a:pathLst>
                <a:path w="1520" h="16597" extrusionOk="0">
                  <a:moveTo>
                    <a:pt x="1489" y="0"/>
                  </a:moveTo>
                  <a:cubicBezTo>
                    <a:pt x="1459" y="213"/>
                    <a:pt x="1429" y="426"/>
                    <a:pt x="1429" y="639"/>
                  </a:cubicBezTo>
                  <a:cubicBezTo>
                    <a:pt x="1398" y="1094"/>
                    <a:pt x="1368" y="1702"/>
                    <a:pt x="1307" y="2432"/>
                  </a:cubicBezTo>
                  <a:cubicBezTo>
                    <a:pt x="1216" y="3952"/>
                    <a:pt x="1003" y="6019"/>
                    <a:pt x="790" y="8298"/>
                  </a:cubicBezTo>
                  <a:cubicBezTo>
                    <a:pt x="578" y="10578"/>
                    <a:pt x="365" y="12645"/>
                    <a:pt x="213" y="14165"/>
                  </a:cubicBezTo>
                  <a:cubicBezTo>
                    <a:pt x="152" y="14894"/>
                    <a:pt x="91" y="15502"/>
                    <a:pt x="61" y="15958"/>
                  </a:cubicBezTo>
                  <a:cubicBezTo>
                    <a:pt x="30" y="16171"/>
                    <a:pt x="0" y="16383"/>
                    <a:pt x="0" y="16596"/>
                  </a:cubicBezTo>
                  <a:cubicBezTo>
                    <a:pt x="61" y="16383"/>
                    <a:pt x="91" y="16171"/>
                    <a:pt x="122" y="15958"/>
                  </a:cubicBezTo>
                  <a:cubicBezTo>
                    <a:pt x="182" y="15532"/>
                    <a:pt x="274" y="14955"/>
                    <a:pt x="365" y="14195"/>
                  </a:cubicBezTo>
                  <a:cubicBezTo>
                    <a:pt x="547" y="12675"/>
                    <a:pt x="760" y="10608"/>
                    <a:pt x="973" y="8329"/>
                  </a:cubicBezTo>
                  <a:cubicBezTo>
                    <a:pt x="1186" y="6019"/>
                    <a:pt x="1368" y="3952"/>
                    <a:pt x="1429" y="2432"/>
                  </a:cubicBezTo>
                  <a:cubicBezTo>
                    <a:pt x="1459" y="1672"/>
                    <a:pt x="1489" y="1064"/>
                    <a:pt x="1489" y="639"/>
                  </a:cubicBezTo>
                  <a:cubicBezTo>
                    <a:pt x="1520" y="426"/>
                    <a:pt x="1520" y="213"/>
                    <a:pt x="1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551;p73">
              <a:extLst>
                <a:ext uri="{FF2B5EF4-FFF2-40B4-BE49-F238E27FC236}">
                  <a16:creationId xmlns:a16="http://schemas.microsoft.com/office/drawing/2014/main" id="{2B22F882-A462-6AA6-85E5-00F10F350351}"/>
                </a:ext>
              </a:extLst>
            </p:cNvPr>
            <p:cNvSpPr/>
            <p:nvPr/>
          </p:nvSpPr>
          <p:spPr>
            <a:xfrm>
              <a:off x="2187113" y="5707691"/>
              <a:ext cx="129032" cy="118936"/>
            </a:xfrm>
            <a:custGeom>
              <a:avLst/>
              <a:gdLst/>
              <a:ahLst/>
              <a:cxnLst/>
              <a:rect l="l" t="t" r="r" b="b"/>
              <a:pathLst>
                <a:path w="7387" h="6809" extrusionOk="0">
                  <a:moveTo>
                    <a:pt x="426" y="0"/>
                  </a:moveTo>
                  <a:cubicBezTo>
                    <a:pt x="274" y="0"/>
                    <a:pt x="152" y="0"/>
                    <a:pt x="0" y="31"/>
                  </a:cubicBezTo>
                  <a:cubicBezTo>
                    <a:pt x="517" y="61"/>
                    <a:pt x="1034" y="182"/>
                    <a:pt x="1520" y="304"/>
                  </a:cubicBezTo>
                  <a:cubicBezTo>
                    <a:pt x="2706" y="730"/>
                    <a:pt x="3739" y="1429"/>
                    <a:pt x="4560" y="2341"/>
                  </a:cubicBezTo>
                  <a:cubicBezTo>
                    <a:pt x="5380" y="3283"/>
                    <a:pt x="6049" y="4316"/>
                    <a:pt x="6627" y="5441"/>
                  </a:cubicBezTo>
                  <a:cubicBezTo>
                    <a:pt x="6839" y="5836"/>
                    <a:pt x="7022" y="6170"/>
                    <a:pt x="7174" y="6444"/>
                  </a:cubicBezTo>
                  <a:cubicBezTo>
                    <a:pt x="7234" y="6566"/>
                    <a:pt x="7295" y="6687"/>
                    <a:pt x="7386" y="6809"/>
                  </a:cubicBezTo>
                  <a:cubicBezTo>
                    <a:pt x="7356" y="6657"/>
                    <a:pt x="7295" y="6535"/>
                    <a:pt x="7234" y="6414"/>
                  </a:cubicBezTo>
                  <a:cubicBezTo>
                    <a:pt x="7143" y="6170"/>
                    <a:pt x="6961" y="5806"/>
                    <a:pt x="6748" y="5380"/>
                  </a:cubicBezTo>
                  <a:cubicBezTo>
                    <a:pt x="6231" y="4225"/>
                    <a:pt x="5532" y="3161"/>
                    <a:pt x="4712" y="2219"/>
                  </a:cubicBezTo>
                  <a:cubicBezTo>
                    <a:pt x="3861" y="1246"/>
                    <a:pt x="2766" y="547"/>
                    <a:pt x="1550" y="182"/>
                  </a:cubicBezTo>
                  <a:cubicBezTo>
                    <a:pt x="1186" y="61"/>
                    <a:pt x="791" y="0"/>
                    <a:pt x="4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552;p73">
              <a:extLst>
                <a:ext uri="{FF2B5EF4-FFF2-40B4-BE49-F238E27FC236}">
                  <a16:creationId xmlns:a16="http://schemas.microsoft.com/office/drawing/2014/main" id="{67B04EB9-1F3D-927A-9B64-621C39FB7B9A}"/>
                </a:ext>
              </a:extLst>
            </p:cNvPr>
            <p:cNvSpPr/>
            <p:nvPr/>
          </p:nvSpPr>
          <p:spPr>
            <a:xfrm>
              <a:off x="2979255" y="6278959"/>
              <a:ext cx="356809" cy="366905"/>
            </a:xfrm>
            <a:custGeom>
              <a:avLst/>
              <a:gdLst/>
              <a:ahLst/>
              <a:cxnLst/>
              <a:rect l="l" t="t" r="r" b="b"/>
              <a:pathLst>
                <a:path w="20427" h="21005" extrusionOk="0">
                  <a:moveTo>
                    <a:pt x="20427" y="1"/>
                  </a:moveTo>
                  <a:lnTo>
                    <a:pt x="10001" y="31"/>
                  </a:lnTo>
                  <a:lnTo>
                    <a:pt x="9393" y="8208"/>
                  </a:lnTo>
                  <a:lnTo>
                    <a:pt x="6688" y="11642"/>
                  </a:lnTo>
                  <a:lnTo>
                    <a:pt x="1" y="20487"/>
                  </a:lnTo>
                  <a:lnTo>
                    <a:pt x="8086" y="21004"/>
                  </a:lnTo>
                  <a:cubicBezTo>
                    <a:pt x="8086" y="21004"/>
                    <a:pt x="17569" y="18664"/>
                    <a:pt x="18968" y="15746"/>
                  </a:cubicBezTo>
                  <a:cubicBezTo>
                    <a:pt x="20366" y="12828"/>
                    <a:pt x="20427" y="1"/>
                    <a:pt x="20427" y="1"/>
                  </a:cubicBezTo>
                  <a:close/>
                </a:path>
              </a:pathLst>
            </a:custGeom>
            <a:solidFill>
              <a:srgbClr val="FFCF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553;p73">
              <a:extLst>
                <a:ext uri="{FF2B5EF4-FFF2-40B4-BE49-F238E27FC236}">
                  <a16:creationId xmlns:a16="http://schemas.microsoft.com/office/drawing/2014/main" id="{2CED7E81-120D-08F1-C972-45597E822DF4}"/>
                </a:ext>
              </a:extLst>
            </p:cNvPr>
            <p:cNvSpPr/>
            <p:nvPr/>
          </p:nvSpPr>
          <p:spPr>
            <a:xfrm>
              <a:off x="3420986" y="4995706"/>
              <a:ext cx="443360" cy="810754"/>
            </a:xfrm>
            <a:custGeom>
              <a:avLst/>
              <a:gdLst/>
              <a:ahLst/>
              <a:cxnLst/>
              <a:rect l="l" t="t" r="r" b="b"/>
              <a:pathLst>
                <a:path w="25382" h="46415" extrusionOk="0">
                  <a:moveTo>
                    <a:pt x="14013" y="1"/>
                  </a:moveTo>
                  <a:lnTo>
                    <a:pt x="13314" y="31"/>
                  </a:lnTo>
                  <a:cubicBezTo>
                    <a:pt x="6232" y="365"/>
                    <a:pt x="609" y="6080"/>
                    <a:pt x="396" y="13162"/>
                  </a:cubicBezTo>
                  <a:cubicBezTo>
                    <a:pt x="153" y="19727"/>
                    <a:pt x="1" y="27022"/>
                    <a:pt x="214" y="30518"/>
                  </a:cubicBezTo>
                  <a:cubicBezTo>
                    <a:pt x="639" y="37813"/>
                    <a:pt x="7995" y="38603"/>
                    <a:pt x="7995" y="38603"/>
                  </a:cubicBezTo>
                  <a:cubicBezTo>
                    <a:pt x="7995" y="38816"/>
                    <a:pt x="7995" y="40640"/>
                    <a:pt x="7934" y="42798"/>
                  </a:cubicBezTo>
                  <a:lnTo>
                    <a:pt x="7934" y="46415"/>
                  </a:lnTo>
                  <a:lnTo>
                    <a:pt x="24621" y="46172"/>
                  </a:lnTo>
                  <a:lnTo>
                    <a:pt x="25077" y="14256"/>
                  </a:lnTo>
                  <a:cubicBezTo>
                    <a:pt x="25381" y="6657"/>
                    <a:pt x="21612" y="92"/>
                    <a:pt x="14013" y="1"/>
                  </a:cubicBezTo>
                  <a:close/>
                </a:path>
              </a:pathLst>
            </a:custGeom>
            <a:solidFill>
              <a:srgbClr val="FFCF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554;p73">
              <a:extLst>
                <a:ext uri="{FF2B5EF4-FFF2-40B4-BE49-F238E27FC236}">
                  <a16:creationId xmlns:a16="http://schemas.microsoft.com/office/drawing/2014/main" id="{7061A7B4-6E00-D48D-B096-821DFF8B8710}"/>
                </a:ext>
              </a:extLst>
            </p:cNvPr>
            <p:cNvSpPr/>
            <p:nvPr/>
          </p:nvSpPr>
          <p:spPr>
            <a:xfrm>
              <a:off x="3559571" y="5613175"/>
              <a:ext cx="163548" cy="89434"/>
            </a:xfrm>
            <a:custGeom>
              <a:avLst/>
              <a:gdLst/>
              <a:ahLst/>
              <a:cxnLst/>
              <a:rect l="l" t="t" r="r" b="b"/>
              <a:pathLst>
                <a:path w="9363" h="5120" extrusionOk="0">
                  <a:moveTo>
                    <a:pt x="9362" y="1"/>
                  </a:moveTo>
                  <a:cubicBezTo>
                    <a:pt x="4707" y="3224"/>
                    <a:pt x="198" y="3253"/>
                    <a:pt x="35" y="3253"/>
                  </a:cubicBezTo>
                  <a:cubicBezTo>
                    <a:pt x="32" y="3253"/>
                    <a:pt x="31" y="3253"/>
                    <a:pt x="31" y="3253"/>
                  </a:cubicBezTo>
                  <a:lnTo>
                    <a:pt x="0" y="5107"/>
                  </a:lnTo>
                  <a:cubicBezTo>
                    <a:pt x="200" y="5115"/>
                    <a:pt x="397" y="5119"/>
                    <a:pt x="589" y="5119"/>
                  </a:cubicBezTo>
                  <a:cubicBezTo>
                    <a:pt x="7435" y="5119"/>
                    <a:pt x="9362" y="1"/>
                    <a:pt x="9362" y="1"/>
                  </a:cubicBezTo>
                  <a:close/>
                </a:path>
              </a:pathLst>
            </a:custGeom>
            <a:solidFill>
              <a:srgbClr val="FF9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555;p73">
              <a:extLst>
                <a:ext uri="{FF2B5EF4-FFF2-40B4-BE49-F238E27FC236}">
                  <a16:creationId xmlns:a16="http://schemas.microsoft.com/office/drawing/2014/main" id="{5A3E2E1C-1D8F-418B-A2DD-89BE6E2321BC}"/>
                </a:ext>
              </a:extLst>
            </p:cNvPr>
            <p:cNvSpPr/>
            <p:nvPr/>
          </p:nvSpPr>
          <p:spPr>
            <a:xfrm>
              <a:off x="3633895" y="5268091"/>
              <a:ext cx="78604" cy="22376"/>
            </a:xfrm>
            <a:custGeom>
              <a:avLst/>
              <a:gdLst/>
              <a:ahLst/>
              <a:cxnLst/>
              <a:rect l="l" t="t" r="r" b="b"/>
              <a:pathLst>
                <a:path w="4500" h="1281" extrusionOk="0">
                  <a:moveTo>
                    <a:pt x="3263" y="1"/>
                  </a:moveTo>
                  <a:cubicBezTo>
                    <a:pt x="2838" y="1"/>
                    <a:pt x="2422" y="48"/>
                    <a:pt x="2007" y="152"/>
                  </a:cubicBezTo>
                  <a:cubicBezTo>
                    <a:pt x="1429" y="273"/>
                    <a:pt x="882" y="516"/>
                    <a:pt x="396" y="851"/>
                  </a:cubicBezTo>
                  <a:cubicBezTo>
                    <a:pt x="61" y="1094"/>
                    <a:pt x="1" y="1246"/>
                    <a:pt x="61" y="1276"/>
                  </a:cubicBezTo>
                  <a:cubicBezTo>
                    <a:pt x="69" y="1279"/>
                    <a:pt x="79" y="1281"/>
                    <a:pt x="90" y="1281"/>
                  </a:cubicBezTo>
                  <a:cubicBezTo>
                    <a:pt x="293" y="1281"/>
                    <a:pt x="1035" y="776"/>
                    <a:pt x="2159" y="516"/>
                  </a:cubicBezTo>
                  <a:cubicBezTo>
                    <a:pt x="3344" y="243"/>
                    <a:pt x="4286" y="364"/>
                    <a:pt x="4408" y="243"/>
                  </a:cubicBezTo>
                  <a:cubicBezTo>
                    <a:pt x="4499" y="152"/>
                    <a:pt x="4286" y="91"/>
                    <a:pt x="3861" y="30"/>
                  </a:cubicBezTo>
                  <a:cubicBezTo>
                    <a:pt x="3659" y="11"/>
                    <a:pt x="3460" y="1"/>
                    <a:pt x="3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556;p73">
              <a:extLst>
                <a:ext uri="{FF2B5EF4-FFF2-40B4-BE49-F238E27FC236}">
                  <a16:creationId xmlns:a16="http://schemas.microsoft.com/office/drawing/2014/main" id="{0C43E996-94B6-A183-08CE-02C982E3E9AD}"/>
                </a:ext>
              </a:extLst>
            </p:cNvPr>
            <p:cNvSpPr/>
            <p:nvPr/>
          </p:nvSpPr>
          <p:spPr>
            <a:xfrm>
              <a:off x="3655659" y="5313174"/>
              <a:ext cx="34533" cy="32996"/>
            </a:xfrm>
            <a:custGeom>
              <a:avLst/>
              <a:gdLst/>
              <a:ahLst/>
              <a:cxnLst/>
              <a:rect l="l" t="t" r="r" b="b"/>
              <a:pathLst>
                <a:path w="1977" h="1889" extrusionOk="0">
                  <a:moveTo>
                    <a:pt x="921" y="1"/>
                  </a:moveTo>
                  <a:cubicBezTo>
                    <a:pt x="426" y="1"/>
                    <a:pt x="1" y="416"/>
                    <a:pt x="1" y="944"/>
                  </a:cubicBezTo>
                  <a:cubicBezTo>
                    <a:pt x="31" y="1492"/>
                    <a:pt x="457" y="1887"/>
                    <a:pt x="1004" y="1887"/>
                  </a:cubicBezTo>
                  <a:cubicBezTo>
                    <a:pt x="1021" y="1888"/>
                    <a:pt x="1039" y="1888"/>
                    <a:pt x="1056" y="1888"/>
                  </a:cubicBezTo>
                  <a:cubicBezTo>
                    <a:pt x="1551" y="1888"/>
                    <a:pt x="1977" y="1473"/>
                    <a:pt x="1977" y="944"/>
                  </a:cubicBezTo>
                  <a:cubicBezTo>
                    <a:pt x="1946" y="428"/>
                    <a:pt x="1521" y="2"/>
                    <a:pt x="973" y="2"/>
                  </a:cubicBezTo>
                  <a:cubicBezTo>
                    <a:pt x="956" y="1"/>
                    <a:pt x="939" y="1"/>
                    <a:pt x="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557;p73">
              <a:extLst>
                <a:ext uri="{FF2B5EF4-FFF2-40B4-BE49-F238E27FC236}">
                  <a16:creationId xmlns:a16="http://schemas.microsoft.com/office/drawing/2014/main" id="{0A314888-405F-58CB-BCBC-E7F88AF8FBE7}"/>
                </a:ext>
              </a:extLst>
            </p:cNvPr>
            <p:cNvSpPr/>
            <p:nvPr/>
          </p:nvSpPr>
          <p:spPr>
            <a:xfrm>
              <a:off x="3531432" y="5265943"/>
              <a:ext cx="54691" cy="164823"/>
            </a:xfrm>
            <a:custGeom>
              <a:avLst/>
              <a:gdLst/>
              <a:ahLst/>
              <a:cxnLst/>
              <a:rect l="l" t="t" r="r" b="b"/>
              <a:pathLst>
                <a:path w="3131" h="9436" extrusionOk="0">
                  <a:moveTo>
                    <a:pt x="3007" y="1"/>
                  </a:moveTo>
                  <a:cubicBezTo>
                    <a:pt x="2877" y="1"/>
                    <a:pt x="1939" y="2512"/>
                    <a:pt x="912" y="5624"/>
                  </a:cubicBezTo>
                  <a:lnTo>
                    <a:pt x="213" y="7873"/>
                  </a:lnTo>
                  <a:cubicBezTo>
                    <a:pt x="61" y="8208"/>
                    <a:pt x="0" y="8633"/>
                    <a:pt x="122" y="8998"/>
                  </a:cubicBezTo>
                  <a:cubicBezTo>
                    <a:pt x="213" y="9211"/>
                    <a:pt x="395" y="9332"/>
                    <a:pt x="608" y="9393"/>
                  </a:cubicBezTo>
                  <a:cubicBezTo>
                    <a:pt x="760" y="9424"/>
                    <a:pt x="942" y="9424"/>
                    <a:pt x="1094" y="9424"/>
                  </a:cubicBezTo>
                  <a:cubicBezTo>
                    <a:pt x="1396" y="9432"/>
                    <a:pt x="1667" y="9436"/>
                    <a:pt x="1902" y="9436"/>
                  </a:cubicBezTo>
                  <a:cubicBezTo>
                    <a:pt x="2544" y="9436"/>
                    <a:pt x="2918" y="9407"/>
                    <a:pt x="2918" y="9363"/>
                  </a:cubicBezTo>
                  <a:cubicBezTo>
                    <a:pt x="2918" y="9272"/>
                    <a:pt x="2219" y="9211"/>
                    <a:pt x="1094" y="9120"/>
                  </a:cubicBezTo>
                  <a:cubicBezTo>
                    <a:pt x="821" y="9120"/>
                    <a:pt x="547" y="9059"/>
                    <a:pt x="487" y="8846"/>
                  </a:cubicBezTo>
                  <a:cubicBezTo>
                    <a:pt x="426" y="8573"/>
                    <a:pt x="487" y="8269"/>
                    <a:pt x="639" y="7995"/>
                  </a:cubicBezTo>
                  <a:cubicBezTo>
                    <a:pt x="851" y="7296"/>
                    <a:pt x="1094" y="6566"/>
                    <a:pt x="1398" y="5776"/>
                  </a:cubicBezTo>
                  <a:cubicBezTo>
                    <a:pt x="2401" y="2615"/>
                    <a:pt x="3131" y="31"/>
                    <a:pt x="3009" y="1"/>
                  </a:cubicBezTo>
                  <a:cubicBezTo>
                    <a:pt x="3009" y="1"/>
                    <a:pt x="3008" y="1"/>
                    <a:pt x="30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558;p73">
              <a:extLst>
                <a:ext uri="{FF2B5EF4-FFF2-40B4-BE49-F238E27FC236}">
                  <a16:creationId xmlns:a16="http://schemas.microsoft.com/office/drawing/2014/main" id="{17E027BD-7DAE-0BC5-7039-590CAF33224A}"/>
                </a:ext>
              </a:extLst>
            </p:cNvPr>
            <p:cNvSpPr/>
            <p:nvPr/>
          </p:nvSpPr>
          <p:spPr>
            <a:xfrm>
              <a:off x="3649825" y="5188196"/>
              <a:ext cx="81241" cy="21869"/>
            </a:xfrm>
            <a:custGeom>
              <a:avLst/>
              <a:gdLst/>
              <a:ahLst/>
              <a:cxnLst/>
              <a:rect l="l" t="t" r="r" b="b"/>
              <a:pathLst>
                <a:path w="4651" h="1252" extrusionOk="0">
                  <a:moveTo>
                    <a:pt x="2119" y="1"/>
                  </a:moveTo>
                  <a:cubicBezTo>
                    <a:pt x="1624" y="1"/>
                    <a:pt x="1131" y="96"/>
                    <a:pt x="669" y="288"/>
                  </a:cubicBezTo>
                  <a:cubicBezTo>
                    <a:pt x="213" y="501"/>
                    <a:pt x="0" y="713"/>
                    <a:pt x="61" y="865"/>
                  </a:cubicBezTo>
                  <a:cubicBezTo>
                    <a:pt x="107" y="1002"/>
                    <a:pt x="373" y="1025"/>
                    <a:pt x="776" y="1025"/>
                  </a:cubicBezTo>
                  <a:cubicBezTo>
                    <a:pt x="977" y="1025"/>
                    <a:pt x="1212" y="1019"/>
                    <a:pt x="1472" y="1019"/>
                  </a:cubicBezTo>
                  <a:cubicBezTo>
                    <a:pt x="1731" y="1019"/>
                    <a:pt x="2014" y="1025"/>
                    <a:pt x="2311" y="1048"/>
                  </a:cubicBezTo>
                  <a:cubicBezTo>
                    <a:pt x="3117" y="1090"/>
                    <a:pt x="3821" y="1251"/>
                    <a:pt x="4233" y="1251"/>
                  </a:cubicBezTo>
                  <a:cubicBezTo>
                    <a:pt x="4411" y="1251"/>
                    <a:pt x="4535" y="1221"/>
                    <a:pt x="4590" y="1139"/>
                  </a:cubicBezTo>
                  <a:cubicBezTo>
                    <a:pt x="4651" y="1017"/>
                    <a:pt x="4469" y="774"/>
                    <a:pt x="4073" y="531"/>
                  </a:cubicBezTo>
                  <a:cubicBezTo>
                    <a:pt x="3476" y="179"/>
                    <a:pt x="2797" y="1"/>
                    <a:pt x="2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559;p73">
              <a:extLst>
                <a:ext uri="{FF2B5EF4-FFF2-40B4-BE49-F238E27FC236}">
                  <a16:creationId xmlns:a16="http://schemas.microsoft.com/office/drawing/2014/main" id="{1CBC08FC-7CE4-1EC4-F99B-6150BD10946D}"/>
                </a:ext>
              </a:extLst>
            </p:cNvPr>
            <p:cNvSpPr/>
            <p:nvPr/>
          </p:nvSpPr>
          <p:spPr>
            <a:xfrm>
              <a:off x="3447012" y="5221890"/>
              <a:ext cx="79652" cy="17066"/>
            </a:xfrm>
            <a:custGeom>
              <a:avLst/>
              <a:gdLst/>
              <a:ahLst/>
              <a:cxnLst/>
              <a:rect l="l" t="t" r="r" b="b"/>
              <a:pathLst>
                <a:path w="4560" h="977" extrusionOk="0">
                  <a:moveTo>
                    <a:pt x="2280" y="0"/>
                  </a:moveTo>
                  <a:cubicBezTo>
                    <a:pt x="1672" y="0"/>
                    <a:pt x="1095" y="122"/>
                    <a:pt x="578" y="365"/>
                  </a:cubicBezTo>
                  <a:cubicBezTo>
                    <a:pt x="183" y="578"/>
                    <a:pt x="0" y="790"/>
                    <a:pt x="31" y="882"/>
                  </a:cubicBezTo>
                  <a:cubicBezTo>
                    <a:pt x="71" y="953"/>
                    <a:pt x="206" y="976"/>
                    <a:pt x="410" y="976"/>
                  </a:cubicBezTo>
                  <a:cubicBezTo>
                    <a:pt x="818" y="976"/>
                    <a:pt x="1500" y="882"/>
                    <a:pt x="2250" y="882"/>
                  </a:cubicBezTo>
                  <a:cubicBezTo>
                    <a:pt x="2943" y="882"/>
                    <a:pt x="3570" y="947"/>
                    <a:pt x="3987" y="947"/>
                  </a:cubicBezTo>
                  <a:cubicBezTo>
                    <a:pt x="4265" y="947"/>
                    <a:pt x="4450" y="918"/>
                    <a:pt x="4499" y="821"/>
                  </a:cubicBezTo>
                  <a:cubicBezTo>
                    <a:pt x="4560" y="730"/>
                    <a:pt x="4377" y="517"/>
                    <a:pt x="3952" y="335"/>
                  </a:cubicBezTo>
                  <a:cubicBezTo>
                    <a:pt x="3435" y="91"/>
                    <a:pt x="2857" y="0"/>
                    <a:pt x="2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560;p73">
              <a:extLst>
                <a:ext uri="{FF2B5EF4-FFF2-40B4-BE49-F238E27FC236}">
                  <a16:creationId xmlns:a16="http://schemas.microsoft.com/office/drawing/2014/main" id="{04A44767-8C61-184F-5F8D-BED3AA04DE34}"/>
                </a:ext>
              </a:extLst>
            </p:cNvPr>
            <p:cNvSpPr/>
            <p:nvPr/>
          </p:nvSpPr>
          <p:spPr>
            <a:xfrm>
              <a:off x="3849983" y="5336318"/>
              <a:ext cx="94115" cy="139757"/>
            </a:xfrm>
            <a:custGeom>
              <a:avLst/>
              <a:gdLst/>
              <a:ahLst/>
              <a:cxnLst/>
              <a:rect l="l" t="t" r="r" b="b"/>
              <a:pathLst>
                <a:path w="5388" h="8001" extrusionOk="0">
                  <a:moveTo>
                    <a:pt x="1960" y="0"/>
                  </a:moveTo>
                  <a:cubicBezTo>
                    <a:pt x="1015" y="0"/>
                    <a:pt x="230" y="246"/>
                    <a:pt x="183" y="258"/>
                  </a:cubicBezTo>
                  <a:cubicBezTo>
                    <a:pt x="183" y="258"/>
                    <a:pt x="1" y="7644"/>
                    <a:pt x="31" y="7796"/>
                  </a:cubicBezTo>
                  <a:cubicBezTo>
                    <a:pt x="41" y="7846"/>
                    <a:pt x="613" y="8001"/>
                    <a:pt x="1378" y="8001"/>
                  </a:cubicBezTo>
                  <a:cubicBezTo>
                    <a:pt x="2940" y="8001"/>
                    <a:pt x="5309" y="7354"/>
                    <a:pt x="5350" y="3844"/>
                  </a:cubicBezTo>
                  <a:cubicBezTo>
                    <a:pt x="5388" y="628"/>
                    <a:pt x="3470" y="0"/>
                    <a:pt x="1960" y="0"/>
                  </a:cubicBezTo>
                  <a:close/>
                </a:path>
              </a:pathLst>
            </a:custGeom>
            <a:solidFill>
              <a:srgbClr val="FFCF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561;p73">
              <a:extLst>
                <a:ext uri="{FF2B5EF4-FFF2-40B4-BE49-F238E27FC236}">
                  <a16:creationId xmlns:a16="http://schemas.microsoft.com/office/drawing/2014/main" id="{895CD0A1-9CEF-316A-4E0D-B3CF616F272A}"/>
                </a:ext>
              </a:extLst>
            </p:cNvPr>
            <p:cNvSpPr/>
            <p:nvPr/>
          </p:nvSpPr>
          <p:spPr>
            <a:xfrm>
              <a:off x="3879188" y="5365629"/>
              <a:ext cx="41433" cy="80019"/>
            </a:xfrm>
            <a:custGeom>
              <a:avLst/>
              <a:gdLst/>
              <a:ahLst/>
              <a:cxnLst/>
              <a:rect l="l" t="t" r="r" b="b"/>
              <a:pathLst>
                <a:path w="2372" h="4581" extrusionOk="0">
                  <a:moveTo>
                    <a:pt x="1001" y="1"/>
                  </a:moveTo>
                  <a:cubicBezTo>
                    <a:pt x="851" y="1"/>
                    <a:pt x="709" y="60"/>
                    <a:pt x="608" y="160"/>
                  </a:cubicBezTo>
                  <a:cubicBezTo>
                    <a:pt x="487" y="221"/>
                    <a:pt x="426" y="343"/>
                    <a:pt x="396" y="464"/>
                  </a:cubicBezTo>
                  <a:cubicBezTo>
                    <a:pt x="341" y="655"/>
                    <a:pt x="409" y="773"/>
                    <a:pt x="445" y="773"/>
                  </a:cubicBezTo>
                  <a:cubicBezTo>
                    <a:pt x="449" y="773"/>
                    <a:pt x="453" y="771"/>
                    <a:pt x="456" y="768"/>
                  </a:cubicBezTo>
                  <a:cubicBezTo>
                    <a:pt x="487" y="768"/>
                    <a:pt x="456" y="677"/>
                    <a:pt x="517" y="525"/>
                  </a:cubicBezTo>
                  <a:cubicBezTo>
                    <a:pt x="590" y="356"/>
                    <a:pt x="759" y="263"/>
                    <a:pt x="932" y="263"/>
                  </a:cubicBezTo>
                  <a:cubicBezTo>
                    <a:pt x="976" y="263"/>
                    <a:pt x="1021" y="270"/>
                    <a:pt x="1064" y="282"/>
                  </a:cubicBezTo>
                  <a:cubicBezTo>
                    <a:pt x="1399" y="373"/>
                    <a:pt x="1642" y="647"/>
                    <a:pt x="1733" y="981"/>
                  </a:cubicBezTo>
                  <a:cubicBezTo>
                    <a:pt x="1915" y="1407"/>
                    <a:pt x="2007" y="1832"/>
                    <a:pt x="1976" y="2288"/>
                  </a:cubicBezTo>
                  <a:cubicBezTo>
                    <a:pt x="1946" y="3230"/>
                    <a:pt x="1459" y="4112"/>
                    <a:pt x="912" y="4294"/>
                  </a:cubicBezTo>
                  <a:cubicBezTo>
                    <a:pt x="806" y="4340"/>
                    <a:pt x="692" y="4363"/>
                    <a:pt x="578" y="4363"/>
                  </a:cubicBezTo>
                  <a:cubicBezTo>
                    <a:pt x="464" y="4363"/>
                    <a:pt x="350" y="4340"/>
                    <a:pt x="244" y="4294"/>
                  </a:cubicBezTo>
                  <a:cubicBezTo>
                    <a:pt x="92" y="4203"/>
                    <a:pt x="0" y="4142"/>
                    <a:pt x="0" y="4142"/>
                  </a:cubicBezTo>
                  <a:lnTo>
                    <a:pt x="0" y="4142"/>
                  </a:lnTo>
                  <a:cubicBezTo>
                    <a:pt x="0" y="4142"/>
                    <a:pt x="0" y="4264"/>
                    <a:pt x="152" y="4416"/>
                  </a:cubicBezTo>
                  <a:cubicBezTo>
                    <a:pt x="318" y="4519"/>
                    <a:pt x="511" y="4580"/>
                    <a:pt x="713" y="4580"/>
                  </a:cubicBezTo>
                  <a:cubicBezTo>
                    <a:pt x="809" y="4580"/>
                    <a:pt x="906" y="4567"/>
                    <a:pt x="1003" y="4537"/>
                  </a:cubicBezTo>
                  <a:cubicBezTo>
                    <a:pt x="1763" y="4325"/>
                    <a:pt x="2310" y="3352"/>
                    <a:pt x="2341" y="2288"/>
                  </a:cubicBezTo>
                  <a:cubicBezTo>
                    <a:pt x="2371" y="1802"/>
                    <a:pt x="2250" y="1285"/>
                    <a:pt x="2037" y="829"/>
                  </a:cubicBezTo>
                  <a:cubicBezTo>
                    <a:pt x="1885" y="434"/>
                    <a:pt x="1520" y="100"/>
                    <a:pt x="1095" y="8"/>
                  </a:cubicBezTo>
                  <a:cubicBezTo>
                    <a:pt x="1063" y="3"/>
                    <a:pt x="1032" y="1"/>
                    <a:pt x="1001" y="1"/>
                  </a:cubicBezTo>
                  <a:close/>
                </a:path>
              </a:pathLst>
            </a:custGeom>
            <a:solidFill>
              <a:srgbClr val="FF9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562;p73">
              <a:extLst>
                <a:ext uri="{FF2B5EF4-FFF2-40B4-BE49-F238E27FC236}">
                  <a16:creationId xmlns:a16="http://schemas.microsoft.com/office/drawing/2014/main" id="{77831FB3-D1EE-308C-E1BE-985C89D2EF64}"/>
                </a:ext>
              </a:extLst>
            </p:cNvPr>
            <p:cNvSpPr/>
            <p:nvPr/>
          </p:nvSpPr>
          <p:spPr>
            <a:xfrm>
              <a:off x="3448602" y="5277524"/>
              <a:ext cx="75949" cy="27232"/>
            </a:xfrm>
            <a:custGeom>
              <a:avLst/>
              <a:gdLst/>
              <a:ahLst/>
              <a:cxnLst/>
              <a:rect l="l" t="t" r="r" b="b"/>
              <a:pathLst>
                <a:path w="4348" h="1559" extrusionOk="0">
                  <a:moveTo>
                    <a:pt x="769" y="1"/>
                  </a:moveTo>
                  <a:cubicBezTo>
                    <a:pt x="695" y="1"/>
                    <a:pt x="621" y="3"/>
                    <a:pt x="548" y="7"/>
                  </a:cubicBezTo>
                  <a:cubicBezTo>
                    <a:pt x="152" y="37"/>
                    <a:pt x="0" y="128"/>
                    <a:pt x="61" y="189"/>
                  </a:cubicBezTo>
                  <a:cubicBezTo>
                    <a:pt x="152" y="311"/>
                    <a:pt x="1064" y="250"/>
                    <a:pt x="2219" y="645"/>
                  </a:cubicBezTo>
                  <a:cubicBezTo>
                    <a:pt x="3345" y="1000"/>
                    <a:pt x="4095" y="1558"/>
                    <a:pt x="4274" y="1558"/>
                  </a:cubicBezTo>
                  <a:cubicBezTo>
                    <a:pt x="4278" y="1558"/>
                    <a:pt x="4282" y="1558"/>
                    <a:pt x="4286" y="1557"/>
                  </a:cubicBezTo>
                  <a:cubicBezTo>
                    <a:pt x="4347" y="1557"/>
                    <a:pt x="4256" y="1374"/>
                    <a:pt x="3922" y="1101"/>
                  </a:cubicBezTo>
                  <a:cubicBezTo>
                    <a:pt x="3435" y="736"/>
                    <a:pt x="2888" y="432"/>
                    <a:pt x="2280" y="250"/>
                  </a:cubicBezTo>
                  <a:cubicBezTo>
                    <a:pt x="1803" y="91"/>
                    <a:pt x="1279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563;p73">
              <a:extLst>
                <a:ext uri="{FF2B5EF4-FFF2-40B4-BE49-F238E27FC236}">
                  <a16:creationId xmlns:a16="http://schemas.microsoft.com/office/drawing/2014/main" id="{7787C44B-F2A9-6B61-C993-332268F10134}"/>
                </a:ext>
              </a:extLst>
            </p:cNvPr>
            <p:cNvSpPr/>
            <p:nvPr/>
          </p:nvSpPr>
          <p:spPr>
            <a:xfrm>
              <a:off x="3474086" y="5311078"/>
              <a:ext cx="34533" cy="32961"/>
            </a:xfrm>
            <a:custGeom>
              <a:avLst/>
              <a:gdLst/>
              <a:ahLst/>
              <a:cxnLst/>
              <a:rect l="l" t="t" r="r" b="b"/>
              <a:pathLst>
                <a:path w="1977" h="1887" extrusionOk="0">
                  <a:moveTo>
                    <a:pt x="973" y="1"/>
                  </a:moveTo>
                  <a:cubicBezTo>
                    <a:pt x="456" y="1"/>
                    <a:pt x="0" y="426"/>
                    <a:pt x="0" y="943"/>
                  </a:cubicBezTo>
                  <a:cubicBezTo>
                    <a:pt x="31" y="1490"/>
                    <a:pt x="456" y="1885"/>
                    <a:pt x="1004" y="1885"/>
                  </a:cubicBezTo>
                  <a:cubicBezTo>
                    <a:pt x="1021" y="1886"/>
                    <a:pt x="1038" y="1887"/>
                    <a:pt x="1056" y="1887"/>
                  </a:cubicBezTo>
                  <a:cubicBezTo>
                    <a:pt x="1551" y="1887"/>
                    <a:pt x="1976" y="1472"/>
                    <a:pt x="1976" y="943"/>
                  </a:cubicBezTo>
                  <a:cubicBezTo>
                    <a:pt x="1946" y="426"/>
                    <a:pt x="1520" y="1"/>
                    <a:pt x="9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564;p73">
              <a:extLst>
                <a:ext uri="{FF2B5EF4-FFF2-40B4-BE49-F238E27FC236}">
                  <a16:creationId xmlns:a16="http://schemas.microsoft.com/office/drawing/2014/main" id="{1E1EBC8A-A4D1-56E4-7157-F34C38970DEC}"/>
                </a:ext>
              </a:extLst>
            </p:cNvPr>
            <p:cNvSpPr/>
            <p:nvPr/>
          </p:nvSpPr>
          <p:spPr>
            <a:xfrm>
              <a:off x="3255343" y="4919042"/>
              <a:ext cx="743329" cy="445910"/>
            </a:xfrm>
            <a:custGeom>
              <a:avLst/>
              <a:gdLst/>
              <a:ahLst/>
              <a:cxnLst/>
              <a:rect l="l" t="t" r="r" b="b"/>
              <a:pathLst>
                <a:path w="42555" h="25528" extrusionOk="0">
                  <a:moveTo>
                    <a:pt x="22334" y="1"/>
                  </a:moveTo>
                  <a:cubicBezTo>
                    <a:pt x="20338" y="1"/>
                    <a:pt x="18206" y="332"/>
                    <a:pt x="16688" y="894"/>
                  </a:cubicBezTo>
                  <a:cubicBezTo>
                    <a:pt x="15016" y="1502"/>
                    <a:pt x="13375" y="2748"/>
                    <a:pt x="11490" y="4542"/>
                  </a:cubicBezTo>
                  <a:cubicBezTo>
                    <a:pt x="11247" y="4815"/>
                    <a:pt x="10973" y="5058"/>
                    <a:pt x="10730" y="5302"/>
                  </a:cubicBezTo>
                  <a:lnTo>
                    <a:pt x="10639" y="5393"/>
                  </a:lnTo>
                  <a:cubicBezTo>
                    <a:pt x="10061" y="5697"/>
                    <a:pt x="9423" y="5879"/>
                    <a:pt x="8754" y="5879"/>
                  </a:cubicBezTo>
                  <a:cubicBezTo>
                    <a:pt x="8645" y="5888"/>
                    <a:pt x="8540" y="5893"/>
                    <a:pt x="8439" y="5893"/>
                  </a:cubicBezTo>
                  <a:cubicBezTo>
                    <a:pt x="7521" y="5893"/>
                    <a:pt x="6891" y="5521"/>
                    <a:pt x="6262" y="4754"/>
                  </a:cubicBezTo>
                  <a:cubicBezTo>
                    <a:pt x="6074" y="4539"/>
                    <a:pt x="5838" y="4253"/>
                    <a:pt x="5554" y="4253"/>
                  </a:cubicBezTo>
                  <a:cubicBezTo>
                    <a:pt x="5518" y="4253"/>
                    <a:pt x="5480" y="4258"/>
                    <a:pt x="5441" y="4268"/>
                  </a:cubicBezTo>
                  <a:cubicBezTo>
                    <a:pt x="5229" y="4359"/>
                    <a:pt x="5077" y="4511"/>
                    <a:pt x="5046" y="4724"/>
                  </a:cubicBezTo>
                  <a:cubicBezTo>
                    <a:pt x="4651" y="5788"/>
                    <a:pt x="5077" y="7034"/>
                    <a:pt x="5867" y="7855"/>
                  </a:cubicBezTo>
                  <a:cubicBezTo>
                    <a:pt x="6232" y="8250"/>
                    <a:pt x="6688" y="8554"/>
                    <a:pt x="7174" y="8827"/>
                  </a:cubicBezTo>
                  <a:cubicBezTo>
                    <a:pt x="5745" y="9496"/>
                    <a:pt x="4195" y="9861"/>
                    <a:pt x="2614" y="9861"/>
                  </a:cubicBezTo>
                  <a:cubicBezTo>
                    <a:pt x="2392" y="9850"/>
                    <a:pt x="2170" y="9836"/>
                    <a:pt x="1951" y="9836"/>
                  </a:cubicBezTo>
                  <a:cubicBezTo>
                    <a:pt x="1539" y="9836"/>
                    <a:pt x="1137" y="9886"/>
                    <a:pt x="760" y="10104"/>
                  </a:cubicBezTo>
                  <a:cubicBezTo>
                    <a:pt x="487" y="10226"/>
                    <a:pt x="274" y="10469"/>
                    <a:pt x="183" y="10773"/>
                  </a:cubicBezTo>
                  <a:cubicBezTo>
                    <a:pt x="0" y="11411"/>
                    <a:pt x="487" y="11928"/>
                    <a:pt x="1004" y="12201"/>
                  </a:cubicBezTo>
                  <a:cubicBezTo>
                    <a:pt x="1678" y="12606"/>
                    <a:pt x="2473" y="12819"/>
                    <a:pt x="3281" y="12819"/>
                  </a:cubicBezTo>
                  <a:cubicBezTo>
                    <a:pt x="3383" y="12819"/>
                    <a:pt x="3485" y="12816"/>
                    <a:pt x="3587" y="12809"/>
                  </a:cubicBezTo>
                  <a:lnTo>
                    <a:pt x="3587" y="12809"/>
                  </a:lnTo>
                  <a:cubicBezTo>
                    <a:pt x="3131" y="12992"/>
                    <a:pt x="2797" y="13417"/>
                    <a:pt x="2736" y="13873"/>
                  </a:cubicBezTo>
                  <a:cubicBezTo>
                    <a:pt x="2706" y="14603"/>
                    <a:pt x="3131" y="15241"/>
                    <a:pt x="3830" y="15484"/>
                  </a:cubicBezTo>
                  <a:cubicBezTo>
                    <a:pt x="4013" y="15534"/>
                    <a:pt x="4200" y="15559"/>
                    <a:pt x="4386" y="15559"/>
                  </a:cubicBezTo>
                  <a:cubicBezTo>
                    <a:pt x="4801" y="15559"/>
                    <a:pt x="5214" y="15435"/>
                    <a:pt x="5571" y="15189"/>
                  </a:cubicBezTo>
                  <a:lnTo>
                    <a:pt x="5571" y="15189"/>
                  </a:lnTo>
                  <a:cubicBezTo>
                    <a:pt x="5411" y="15322"/>
                    <a:pt x="5267" y="15464"/>
                    <a:pt x="5137" y="15636"/>
                  </a:cubicBezTo>
                  <a:cubicBezTo>
                    <a:pt x="4425" y="16562"/>
                    <a:pt x="5234" y="17693"/>
                    <a:pt x="6174" y="17693"/>
                  </a:cubicBezTo>
                  <a:cubicBezTo>
                    <a:pt x="6436" y="17693"/>
                    <a:pt x="6709" y="17605"/>
                    <a:pt x="6961" y="17399"/>
                  </a:cubicBezTo>
                  <a:cubicBezTo>
                    <a:pt x="7143" y="17764"/>
                    <a:pt x="7326" y="18159"/>
                    <a:pt x="7508" y="18584"/>
                  </a:cubicBezTo>
                  <a:lnTo>
                    <a:pt x="7539" y="18645"/>
                  </a:lnTo>
                  <a:cubicBezTo>
                    <a:pt x="7630" y="18888"/>
                    <a:pt x="7751" y="19131"/>
                    <a:pt x="7903" y="19375"/>
                  </a:cubicBezTo>
                  <a:lnTo>
                    <a:pt x="9697" y="22718"/>
                  </a:lnTo>
                  <a:cubicBezTo>
                    <a:pt x="9849" y="20682"/>
                    <a:pt x="9697" y="17885"/>
                    <a:pt x="10031" y="15727"/>
                  </a:cubicBezTo>
                  <a:cubicBezTo>
                    <a:pt x="13071" y="15697"/>
                    <a:pt x="15958" y="14390"/>
                    <a:pt x="17995" y="12141"/>
                  </a:cubicBezTo>
                  <a:cubicBezTo>
                    <a:pt x="19150" y="10955"/>
                    <a:pt x="20062" y="9435"/>
                    <a:pt x="21581" y="8736"/>
                  </a:cubicBezTo>
                  <a:cubicBezTo>
                    <a:pt x="22215" y="8439"/>
                    <a:pt x="22884" y="8319"/>
                    <a:pt x="23568" y="8319"/>
                  </a:cubicBezTo>
                  <a:cubicBezTo>
                    <a:pt x="24983" y="8319"/>
                    <a:pt x="26460" y="8832"/>
                    <a:pt x="27813" y="9344"/>
                  </a:cubicBezTo>
                  <a:lnTo>
                    <a:pt x="27721" y="9253"/>
                  </a:lnTo>
                  <a:lnTo>
                    <a:pt x="27721" y="9253"/>
                  </a:lnTo>
                  <a:cubicBezTo>
                    <a:pt x="28755" y="9770"/>
                    <a:pt x="29667" y="10499"/>
                    <a:pt x="30427" y="11350"/>
                  </a:cubicBezTo>
                  <a:cubicBezTo>
                    <a:pt x="29879" y="15393"/>
                    <a:pt x="30183" y="19496"/>
                    <a:pt x="31338" y="23387"/>
                  </a:cubicBezTo>
                  <a:cubicBezTo>
                    <a:pt x="31521" y="23964"/>
                    <a:pt x="32007" y="25180"/>
                    <a:pt x="32585" y="25423"/>
                  </a:cubicBezTo>
                  <a:cubicBezTo>
                    <a:pt x="32758" y="25496"/>
                    <a:pt x="32913" y="25527"/>
                    <a:pt x="33052" y="25527"/>
                  </a:cubicBezTo>
                  <a:cubicBezTo>
                    <a:pt x="33794" y="25527"/>
                    <a:pt x="34124" y="24633"/>
                    <a:pt x="34712" y="24147"/>
                  </a:cubicBezTo>
                  <a:cubicBezTo>
                    <a:pt x="34956" y="23934"/>
                    <a:pt x="35267" y="23881"/>
                    <a:pt x="35620" y="23881"/>
                  </a:cubicBezTo>
                  <a:cubicBezTo>
                    <a:pt x="35974" y="23881"/>
                    <a:pt x="36369" y="23934"/>
                    <a:pt x="36779" y="23934"/>
                  </a:cubicBezTo>
                  <a:cubicBezTo>
                    <a:pt x="37266" y="22718"/>
                    <a:pt x="37813" y="20378"/>
                    <a:pt x="38238" y="18554"/>
                  </a:cubicBezTo>
                  <a:cubicBezTo>
                    <a:pt x="38712" y="18726"/>
                    <a:pt x="39216" y="18807"/>
                    <a:pt x="39719" y="18807"/>
                  </a:cubicBezTo>
                  <a:cubicBezTo>
                    <a:pt x="39925" y="18807"/>
                    <a:pt x="40132" y="18793"/>
                    <a:pt x="40336" y="18767"/>
                  </a:cubicBezTo>
                  <a:lnTo>
                    <a:pt x="39728" y="17217"/>
                  </a:lnTo>
                  <a:lnTo>
                    <a:pt x="39728" y="17217"/>
                  </a:lnTo>
                  <a:cubicBezTo>
                    <a:pt x="40001" y="17399"/>
                    <a:pt x="40305" y="17551"/>
                    <a:pt x="40609" y="17642"/>
                  </a:cubicBezTo>
                  <a:cubicBezTo>
                    <a:pt x="40658" y="17651"/>
                    <a:pt x="40708" y="17655"/>
                    <a:pt x="40757" y="17655"/>
                  </a:cubicBezTo>
                  <a:cubicBezTo>
                    <a:pt x="41039" y="17655"/>
                    <a:pt x="41309" y="17511"/>
                    <a:pt x="41491" y="17277"/>
                  </a:cubicBezTo>
                  <a:cubicBezTo>
                    <a:pt x="41673" y="16913"/>
                    <a:pt x="41430" y="16457"/>
                    <a:pt x="41217" y="16092"/>
                  </a:cubicBezTo>
                  <a:cubicBezTo>
                    <a:pt x="40974" y="15636"/>
                    <a:pt x="40791" y="15180"/>
                    <a:pt x="40609" y="14724"/>
                  </a:cubicBezTo>
                  <a:cubicBezTo>
                    <a:pt x="41187" y="14633"/>
                    <a:pt x="41703" y="14420"/>
                    <a:pt x="42190" y="14116"/>
                  </a:cubicBezTo>
                  <a:cubicBezTo>
                    <a:pt x="42372" y="13995"/>
                    <a:pt x="42554" y="13812"/>
                    <a:pt x="42524" y="13599"/>
                  </a:cubicBezTo>
                  <a:cubicBezTo>
                    <a:pt x="42494" y="13387"/>
                    <a:pt x="42311" y="13265"/>
                    <a:pt x="42129" y="13144"/>
                  </a:cubicBezTo>
                  <a:cubicBezTo>
                    <a:pt x="41095" y="12505"/>
                    <a:pt x="40214" y="11593"/>
                    <a:pt x="39606" y="10560"/>
                  </a:cubicBezTo>
                  <a:cubicBezTo>
                    <a:pt x="39576" y="10438"/>
                    <a:pt x="39545" y="10347"/>
                    <a:pt x="39515" y="10226"/>
                  </a:cubicBezTo>
                  <a:cubicBezTo>
                    <a:pt x="38998" y="8250"/>
                    <a:pt x="37965" y="6183"/>
                    <a:pt x="36050" y="5453"/>
                  </a:cubicBezTo>
                  <a:lnTo>
                    <a:pt x="36019" y="5484"/>
                  </a:lnTo>
                  <a:cubicBezTo>
                    <a:pt x="35236" y="5134"/>
                    <a:pt x="34361" y="4932"/>
                    <a:pt x="33504" y="4932"/>
                  </a:cubicBezTo>
                  <a:cubicBezTo>
                    <a:pt x="32499" y="4932"/>
                    <a:pt x="31518" y="5209"/>
                    <a:pt x="30731" y="5849"/>
                  </a:cubicBezTo>
                  <a:cubicBezTo>
                    <a:pt x="30457" y="3235"/>
                    <a:pt x="28238" y="1137"/>
                    <a:pt x="25715" y="408"/>
                  </a:cubicBezTo>
                  <a:cubicBezTo>
                    <a:pt x="24760" y="128"/>
                    <a:pt x="23573" y="1"/>
                    <a:pt x="22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565;p73">
              <a:extLst>
                <a:ext uri="{FF2B5EF4-FFF2-40B4-BE49-F238E27FC236}">
                  <a16:creationId xmlns:a16="http://schemas.microsoft.com/office/drawing/2014/main" id="{EC7728AB-93F3-FD5A-6944-D694A2D45519}"/>
                </a:ext>
              </a:extLst>
            </p:cNvPr>
            <p:cNvSpPr/>
            <p:nvPr/>
          </p:nvSpPr>
          <p:spPr>
            <a:xfrm>
              <a:off x="3752830" y="5034466"/>
              <a:ext cx="181068" cy="216824"/>
            </a:xfrm>
            <a:custGeom>
              <a:avLst/>
              <a:gdLst/>
              <a:ahLst/>
              <a:cxnLst/>
              <a:rect l="l" t="t" r="r" b="b"/>
              <a:pathLst>
                <a:path w="10366" h="12413" extrusionOk="0">
                  <a:moveTo>
                    <a:pt x="0" y="1"/>
                  </a:moveTo>
                  <a:lnTo>
                    <a:pt x="0" y="1"/>
                  </a:lnTo>
                  <a:cubicBezTo>
                    <a:pt x="243" y="213"/>
                    <a:pt x="487" y="426"/>
                    <a:pt x="730" y="700"/>
                  </a:cubicBezTo>
                  <a:cubicBezTo>
                    <a:pt x="1277" y="1399"/>
                    <a:pt x="1642" y="2250"/>
                    <a:pt x="1763" y="3131"/>
                  </a:cubicBezTo>
                  <a:cubicBezTo>
                    <a:pt x="1885" y="3739"/>
                    <a:pt x="1915" y="4347"/>
                    <a:pt x="1915" y="4985"/>
                  </a:cubicBezTo>
                  <a:cubicBezTo>
                    <a:pt x="1915" y="5654"/>
                    <a:pt x="1824" y="6353"/>
                    <a:pt x="1763" y="7113"/>
                  </a:cubicBezTo>
                  <a:cubicBezTo>
                    <a:pt x="1672" y="7903"/>
                    <a:pt x="1611" y="8694"/>
                    <a:pt x="1642" y="9514"/>
                  </a:cubicBezTo>
                  <a:cubicBezTo>
                    <a:pt x="1642" y="9909"/>
                    <a:pt x="1702" y="10335"/>
                    <a:pt x="1763" y="10761"/>
                  </a:cubicBezTo>
                  <a:cubicBezTo>
                    <a:pt x="1824" y="11216"/>
                    <a:pt x="1976" y="11642"/>
                    <a:pt x="2250" y="12007"/>
                  </a:cubicBezTo>
                  <a:cubicBezTo>
                    <a:pt x="2457" y="12240"/>
                    <a:pt x="2775" y="12385"/>
                    <a:pt x="3090" y="12385"/>
                  </a:cubicBezTo>
                  <a:cubicBezTo>
                    <a:pt x="3144" y="12385"/>
                    <a:pt x="3199" y="12380"/>
                    <a:pt x="3253" y="12372"/>
                  </a:cubicBezTo>
                  <a:cubicBezTo>
                    <a:pt x="3617" y="12311"/>
                    <a:pt x="3952" y="12128"/>
                    <a:pt x="4195" y="11885"/>
                  </a:cubicBezTo>
                  <a:cubicBezTo>
                    <a:pt x="4563" y="11412"/>
                    <a:pt x="4794" y="10872"/>
                    <a:pt x="4909" y="10302"/>
                  </a:cubicBezTo>
                  <a:lnTo>
                    <a:pt x="4909" y="10302"/>
                  </a:lnTo>
                  <a:cubicBezTo>
                    <a:pt x="5105" y="10771"/>
                    <a:pt x="5347" y="11198"/>
                    <a:pt x="5654" y="11581"/>
                  </a:cubicBezTo>
                  <a:cubicBezTo>
                    <a:pt x="5988" y="12037"/>
                    <a:pt x="6505" y="12311"/>
                    <a:pt x="7052" y="12402"/>
                  </a:cubicBezTo>
                  <a:cubicBezTo>
                    <a:pt x="7109" y="12409"/>
                    <a:pt x="7169" y="12413"/>
                    <a:pt x="7229" y="12413"/>
                  </a:cubicBezTo>
                  <a:cubicBezTo>
                    <a:pt x="7423" y="12413"/>
                    <a:pt x="7626" y="12373"/>
                    <a:pt x="7812" y="12280"/>
                  </a:cubicBezTo>
                  <a:cubicBezTo>
                    <a:pt x="8025" y="12159"/>
                    <a:pt x="8207" y="12007"/>
                    <a:pt x="8329" y="11794"/>
                  </a:cubicBezTo>
                  <a:cubicBezTo>
                    <a:pt x="8450" y="11612"/>
                    <a:pt x="8511" y="11368"/>
                    <a:pt x="8511" y="11156"/>
                  </a:cubicBezTo>
                  <a:cubicBezTo>
                    <a:pt x="8501" y="11085"/>
                    <a:pt x="8487" y="11014"/>
                    <a:pt x="8468" y="10945"/>
                  </a:cubicBezTo>
                  <a:lnTo>
                    <a:pt x="8468" y="10945"/>
                  </a:lnTo>
                  <a:cubicBezTo>
                    <a:pt x="8820" y="11316"/>
                    <a:pt x="9245" y="11614"/>
                    <a:pt x="9727" y="11855"/>
                  </a:cubicBezTo>
                  <a:cubicBezTo>
                    <a:pt x="9940" y="11946"/>
                    <a:pt x="10092" y="12007"/>
                    <a:pt x="10213" y="12068"/>
                  </a:cubicBezTo>
                  <a:cubicBezTo>
                    <a:pt x="10244" y="12068"/>
                    <a:pt x="10304" y="12098"/>
                    <a:pt x="10365" y="12098"/>
                  </a:cubicBezTo>
                  <a:cubicBezTo>
                    <a:pt x="10304" y="12068"/>
                    <a:pt x="10274" y="12037"/>
                    <a:pt x="10213" y="12037"/>
                  </a:cubicBezTo>
                  <a:cubicBezTo>
                    <a:pt x="10092" y="11976"/>
                    <a:pt x="9940" y="11916"/>
                    <a:pt x="9757" y="11824"/>
                  </a:cubicBezTo>
                  <a:cubicBezTo>
                    <a:pt x="9224" y="11516"/>
                    <a:pt x="8743" y="11155"/>
                    <a:pt x="8361" y="10695"/>
                  </a:cubicBezTo>
                  <a:lnTo>
                    <a:pt x="8361" y="10695"/>
                  </a:lnTo>
                  <a:cubicBezTo>
                    <a:pt x="8334" y="10653"/>
                    <a:pt x="8304" y="10614"/>
                    <a:pt x="8268" y="10578"/>
                  </a:cubicBezTo>
                  <a:lnTo>
                    <a:pt x="8268" y="10578"/>
                  </a:lnTo>
                  <a:cubicBezTo>
                    <a:pt x="8268" y="10578"/>
                    <a:pt x="8268" y="10578"/>
                    <a:pt x="8268" y="10578"/>
                  </a:cubicBezTo>
                  <a:lnTo>
                    <a:pt x="8268" y="10578"/>
                  </a:lnTo>
                  <a:lnTo>
                    <a:pt x="8268" y="10578"/>
                  </a:lnTo>
                  <a:lnTo>
                    <a:pt x="8177" y="10639"/>
                  </a:lnTo>
                  <a:cubicBezTo>
                    <a:pt x="8420" y="10973"/>
                    <a:pt x="8450" y="11399"/>
                    <a:pt x="8207" y="11733"/>
                  </a:cubicBezTo>
                  <a:cubicBezTo>
                    <a:pt x="8085" y="11916"/>
                    <a:pt x="7934" y="12068"/>
                    <a:pt x="7751" y="12159"/>
                  </a:cubicBezTo>
                  <a:cubicBezTo>
                    <a:pt x="7592" y="12227"/>
                    <a:pt x="7415" y="12261"/>
                    <a:pt x="7234" y="12261"/>
                  </a:cubicBezTo>
                  <a:cubicBezTo>
                    <a:pt x="7174" y="12261"/>
                    <a:pt x="7113" y="12258"/>
                    <a:pt x="7052" y="12250"/>
                  </a:cubicBezTo>
                  <a:cubicBezTo>
                    <a:pt x="6535" y="12189"/>
                    <a:pt x="6079" y="11916"/>
                    <a:pt x="5775" y="11490"/>
                  </a:cubicBezTo>
                  <a:cubicBezTo>
                    <a:pt x="5411" y="11034"/>
                    <a:pt x="5137" y="10517"/>
                    <a:pt x="4955" y="9970"/>
                  </a:cubicBezTo>
                  <a:lnTo>
                    <a:pt x="4864" y="9727"/>
                  </a:lnTo>
                  <a:lnTo>
                    <a:pt x="4803" y="10001"/>
                  </a:lnTo>
                  <a:cubicBezTo>
                    <a:pt x="4712" y="10639"/>
                    <a:pt x="4468" y="11216"/>
                    <a:pt x="4073" y="11733"/>
                  </a:cubicBezTo>
                  <a:cubicBezTo>
                    <a:pt x="3860" y="11976"/>
                    <a:pt x="3557" y="12128"/>
                    <a:pt x="3253" y="12189"/>
                  </a:cubicBezTo>
                  <a:cubicBezTo>
                    <a:pt x="3195" y="12200"/>
                    <a:pt x="3138" y="12205"/>
                    <a:pt x="3081" y="12205"/>
                  </a:cubicBezTo>
                  <a:cubicBezTo>
                    <a:pt x="2807" y="12205"/>
                    <a:pt x="2547" y="12087"/>
                    <a:pt x="2371" y="11885"/>
                  </a:cubicBezTo>
                  <a:cubicBezTo>
                    <a:pt x="2158" y="11520"/>
                    <a:pt x="1976" y="11156"/>
                    <a:pt x="1946" y="10730"/>
                  </a:cubicBezTo>
                  <a:cubicBezTo>
                    <a:pt x="1854" y="10335"/>
                    <a:pt x="1824" y="9909"/>
                    <a:pt x="1824" y="9484"/>
                  </a:cubicBezTo>
                  <a:cubicBezTo>
                    <a:pt x="1794" y="8694"/>
                    <a:pt x="1824" y="7934"/>
                    <a:pt x="1915" y="7143"/>
                  </a:cubicBezTo>
                  <a:cubicBezTo>
                    <a:pt x="1976" y="6384"/>
                    <a:pt x="2037" y="5654"/>
                    <a:pt x="2067" y="4985"/>
                  </a:cubicBezTo>
                  <a:cubicBezTo>
                    <a:pt x="2067" y="4347"/>
                    <a:pt x="2006" y="3739"/>
                    <a:pt x="1885" y="3101"/>
                  </a:cubicBezTo>
                  <a:cubicBezTo>
                    <a:pt x="1733" y="2189"/>
                    <a:pt x="1338" y="1368"/>
                    <a:pt x="760" y="639"/>
                  </a:cubicBezTo>
                  <a:cubicBezTo>
                    <a:pt x="547" y="396"/>
                    <a:pt x="274" y="18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566;p73">
              <a:extLst>
                <a:ext uri="{FF2B5EF4-FFF2-40B4-BE49-F238E27FC236}">
                  <a16:creationId xmlns:a16="http://schemas.microsoft.com/office/drawing/2014/main" id="{DFED3841-B11D-FAFF-D378-B9E59FCD471E}"/>
                </a:ext>
              </a:extLst>
            </p:cNvPr>
            <p:cNvSpPr/>
            <p:nvPr/>
          </p:nvSpPr>
          <p:spPr>
            <a:xfrm>
              <a:off x="3356759" y="4960999"/>
              <a:ext cx="391307" cy="209453"/>
            </a:xfrm>
            <a:custGeom>
              <a:avLst/>
              <a:gdLst/>
              <a:ahLst/>
              <a:cxnLst/>
              <a:rect l="l" t="t" r="r" b="b"/>
              <a:pathLst>
                <a:path w="22402" h="11991" extrusionOk="0">
                  <a:moveTo>
                    <a:pt x="18493" y="1"/>
                  </a:moveTo>
                  <a:cubicBezTo>
                    <a:pt x="18205" y="1"/>
                    <a:pt x="17926" y="35"/>
                    <a:pt x="17630" y="103"/>
                  </a:cubicBezTo>
                  <a:cubicBezTo>
                    <a:pt x="16809" y="316"/>
                    <a:pt x="16049" y="741"/>
                    <a:pt x="15441" y="1319"/>
                  </a:cubicBezTo>
                  <a:cubicBezTo>
                    <a:pt x="14772" y="1988"/>
                    <a:pt x="14195" y="2717"/>
                    <a:pt x="13739" y="3538"/>
                  </a:cubicBezTo>
                  <a:cubicBezTo>
                    <a:pt x="13222" y="4358"/>
                    <a:pt x="12766" y="5240"/>
                    <a:pt x="12219" y="6121"/>
                  </a:cubicBezTo>
                  <a:cubicBezTo>
                    <a:pt x="11246" y="7763"/>
                    <a:pt x="9939" y="9191"/>
                    <a:pt x="8389" y="10316"/>
                  </a:cubicBezTo>
                  <a:cubicBezTo>
                    <a:pt x="7143" y="11228"/>
                    <a:pt x="5623" y="11745"/>
                    <a:pt x="4073" y="11836"/>
                  </a:cubicBezTo>
                  <a:cubicBezTo>
                    <a:pt x="3953" y="11843"/>
                    <a:pt x="3834" y="11846"/>
                    <a:pt x="3714" y="11846"/>
                  </a:cubicBezTo>
                  <a:cubicBezTo>
                    <a:pt x="2771" y="11846"/>
                    <a:pt x="1839" y="11636"/>
                    <a:pt x="1003" y="11258"/>
                  </a:cubicBezTo>
                  <a:cubicBezTo>
                    <a:pt x="669" y="11106"/>
                    <a:pt x="334" y="10894"/>
                    <a:pt x="0" y="10711"/>
                  </a:cubicBezTo>
                  <a:lnTo>
                    <a:pt x="0" y="10711"/>
                  </a:lnTo>
                  <a:lnTo>
                    <a:pt x="61" y="10772"/>
                  </a:lnTo>
                  <a:lnTo>
                    <a:pt x="243" y="10894"/>
                  </a:lnTo>
                  <a:cubicBezTo>
                    <a:pt x="334" y="10954"/>
                    <a:pt x="426" y="11046"/>
                    <a:pt x="547" y="11106"/>
                  </a:cubicBezTo>
                  <a:cubicBezTo>
                    <a:pt x="669" y="11197"/>
                    <a:pt x="821" y="11258"/>
                    <a:pt x="973" y="11349"/>
                  </a:cubicBezTo>
                  <a:cubicBezTo>
                    <a:pt x="1885" y="11777"/>
                    <a:pt x="2850" y="11991"/>
                    <a:pt x="3869" y="11991"/>
                  </a:cubicBezTo>
                  <a:cubicBezTo>
                    <a:pt x="3937" y="11991"/>
                    <a:pt x="4005" y="11990"/>
                    <a:pt x="4073" y="11988"/>
                  </a:cubicBezTo>
                  <a:cubicBezTo>
                    <a:pt x="5654" y="11927"/>
                    <a:pt x="7173" y="11380"/>
                    <a:pt x="8480" y="10468"/>
                  </a:cubicBezTo>
                  <a:cubicBezTo>
                    <a:pt x="10061" y="9313"/>
                    <a:pt x="11368" y="7884"/>
                    <a:pt x="12371" y="6213"/>
                  </a:cubicBezTo>
                  <a:cubicBezTo>
                    <a:pt x="12918" y="5362"/>
                    <a:pt x="13374" y="4450"/>
                    <a:pt x="13860" y="3629"/>
                  </a:cubicBezTo>
                  <a:cubicBezTo>
                    <a:pt x="14316" y="2839"/>
                    <a:pt x="14894" y="2109"/>
                    <a:pt x="15532" y="1471"/>
                  </a:cubicBezTo>
                  <a:cubicBezTo>
                    <a:pt x="16140" y="893"/>
                    <a:pt x="16870" y="468"/>
                    <a:pt x="17660" y="255"/>
                  </a:cubicBezTo>
                  <a:cubicBezTo>
                    <a:pt x="17933" y="187"/>
                    <a:pt x="18207" y="153"/>
                    <a:pt x="18493" y="153"/>
                  </a:cubicBezTo>
                  <a:cubicBezTo>
                    <a:pt x="18589" y="153"/>
                    <a:pt x="18686" y="156"/>
                    <a:pt x="18785" y="164"/>
                  </a:cubicBezTo>
                  <a:cubicBezTo>
                    <a:pt x="19119" y="164"/>
                    <a:pt x="19453" y="255"/>
                    <a:pt x="19788" y="377"/>
                  </a:cubicBezTo>
                  <a:cubicBezTo>
                    <a:pt x="20335" y="589"/>
                    <a:pt x="20851" y="893"/>
                    <a:pt x="21277" y="1319"/>
                  </a:cubicBezTo>
                  <a:cubicBezTo>
                    <a:pt x="21581" y="1623"/>
                    <a:pt x="21855" y="1988"/>
                    <a:pt x="22067" y="2413"/>
                  </a:cubicBezTo>
                  <a:cubicBezTo>
                    <a:pt x="22219" y="2748"/>
                    <a:pt x="22341" y="3112"/>
                    <a:pt x="22402" y="3507"/>
                  </a:cubicBezTo>
                  <a:lnTo>
                    <a:pt x="22402" y="3416"/>
                  </a:lnTo>
                  <a:cubicBezTo>
                    <a:pt x="22402" y="3386"/>
                    <a:pt x="22402" y="3295"/>
                    <a:pt x="22371" y="3203"/>
                  </a:cubicBezTo>
                  <a:cubicBezTo>
                    <a:pt x="22341" y="2930"/>
                    <a:pt x="22250" y="2626"/>
                    <a:pt x="22128" y="2383"/>
                  </a:cubicBezTo>
                  <a:cubicBezTo>
                    <a:pt x="21946" y="1957"/>
                    <a:pt x="21672" y="1562"/>
                    <a:pt x="21338" y="1228"/>
                  </a:cubicBezTo>
                  <a:cubicBezTo>
                    <a:pt x="20912" y="802"/>
                    <a:pt x="20396" y="468"/>
                    <a:pt x="19818" y="255"/>
                  </a:cubicBezTo>
                  <a:cubicBezTo>
                    <a:pt x="19484" y="103"/>
                    <a:pt x="19149" y="42"/>
                    <a:pt x="18785" y="12"/>
                  </a:cubicBezTo>
                  <a:cubicBezTo>
                    <a:pt x="18686" y="4"/>
                    <a:pt x="18589" y="1"/>
                    <a:pt x="18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567;p73">
              <a:extLst>
                <a:ext uri="{FF2B5EF4-FFF2-40B4-BE49-F238E27FC236}">
                  <a16:creationId xmlns:a16="http://schemas.microsoft.com/office/drawing/2014/main" id="{0D66CDF4-FC3E-B112-BF84-879DAF62E947}"/>
                </a:ext>
              </a:extLst>
            </p:cNvPr>
            <p:cNvSpPr/>
            <p:nvPr/>
          </p:nvSpPr>
          <p:spPr>
            <a:xfrm>
              <a:off x="3346662" y="5091759"/>
              <a:ext cx="134343" cy="22725"/>
            </a:xfrm>
            <a:custGeom>
              <a:avLst/>
              <a:gdLst/>
              <a:ahLst/>
              <a:cxnLst/>
              <a:rect l="l" t="t" r="r" b="b"/>
              <a:pathLst>
                <a:path w="7691" h="1301" extrusionOk="0">
                  <a:moveTo>
                    <a:pt x="9" y="1"/>
                  </a:moveTo>
                  <a:cubicBezTo>
                    <a:pt x="5" y="1"/>
                    <a:pt x="2" y="2"/>
                    <a:pt x="1" y="3"/>
                  </a:cubicBezTo>
                  <a:cubicBezTo>
                    <a:pt x="1" y="3"/>
                    <a:pt x="92" y="94"/>
                    <a:pt x="244" y="216"/>
                  </a:cubicBezTo>
                  <a:cubicBezTo>
                    <a:pt x="487" y="368"/>
                    <a:pt x="760" y="490"/>
                    <a:pt x="1004" y="611"/>
                  </a:cubicBezTo>
                  <a:cubicBezTo>
                    <a:pt x="1399" y="794"/>
                    <a:pt x="1824" y="946"/>
                    <a:pt x="2219" y="1037"/>
                  </a:cubicBezTo>
                  <a:cubicBezTo>
                    <a:pt x="2884" y="1213"/>
                    <a:pt x="3561" y="1300"/>
                    <a:pt x="4234" y="1300"/>
                  </a:cubicBezTo>
                  <a:cubicBezTo>
                    <a:pt x="4608" y="1300"/>
                    <a:pt x="4981" y="1273"/>
                    <a:pt x="5350" y="1219"/>
                  </a:cubicBezTo>
                  <a:cubicBezTo>
                    <a:pt x="5776" y="1158"/>
                    <a:pt x="6201" y="1067"/>
                    <a:pt x="6627" y="946"/>
                  </a:cubicBezTo>
                  <a:cubicBezTo>
                    <a:pt x="6900" y="854"/>
                    <a:pt x="7144" y="733"/>
                    <a:pt x="7417" y="611"/>
                  </a:cubicBezTo>
                  <a:cubicBezTo>
                    <a:pt x="7508" y="581"/>
                    <a:pt x="7599" y="520"/>
                    <a:pt x="7691" y="459"/>
                  </a:cubicBezTo>
                  <a:cubicBezTo>
                    <a:pt x="7691" y="457"/>
                    <a:pt x="7688" y="456"/>
                    <a:pt x="7684" y="456"/>
                  </a:cubicBezTo>
                  <a:cubicBezTo>
                    <a:pt x="7626" y="456"/>
                    <a:pt x="7214" y="627"/>
                    <a:pt x="6566" y="824"/>
                  </a:cubicBezTo>
                  <a:cubicBezTo>
                    <a:pt x="6171" y="946"/>
                    <a:pt x="5745" y="1037"/>
                    <a:pt x="5350" y="1097"/>
                  </a:cubicBezTo>
                  <a:cubicBezTo>
                    <a:pt x="4985" y="1119"/>
                    <a:pt x="4619" y="1140"/>
                    <a:pt x="4254" y="1140"/>
                  </a:cubicBezTo>
                  <a:cubicBezTo>
                    <a:pt x="4103" y="1140"/>
                    <a:pt x="3951" y="1137"/>
                    <a:pt x="3800" y="1128"/>
                  </a:cubicBezTo>
                  <a:cubicBezTo>
                    <a:pt x="3283" y="1097"/>
                    <a:pt x="2767" y="1037"/>
                    <a:pt x="2280" y="915"/>
                  </a:cubicBezTo>
                  <a:cubicBezTo>
                    <a:pt x="1855" y="824"/>
                    <a:pt x="1460" y="672"/>
                    <a:pt x="1064" y="520"/>
                  </a:cubicBezTo>
                  <a:cubicBezTo>
                    <a:pt x="434" y="233"/>
                    <a:pt x="73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568;p73">
              <a:extLst>
                <a:ext uri="{FF2B5EF4-FFF2-40B4-BE49-F238E27FC236}">
                  <a16:creationId xmlns:a16="http://schemas.microsoft.com/office/drawing/2014/main" id="{947E64A3-3468-91C5-8BBC-0BCD6126C8AF}"/>
                </a:ext>
              </a:extLst>
            </p:cNvPr>
            <p:cNvSpPr/>
            <p:nvPr/>
          </p:nvSpPr>
          <p:spPr>
            <a:xfrm>
              <a:off x="3582925" y="5462397"/>
              <a:ext cx="69049" cy="61119"/>
            </a:xfrm>
            <a:custGeom>
              <a:avLst/>
              <a:gdLst/>
              <a:ahLst/>
              <a:cxnLst/>
              <a:rect l="l" t="t" r="r" b="b"/>
              <a:pathLst>
                <a:path w="3953" h="3499" extrusionOk="0">
                  <a:moveTo>
                    <a:pt x="3648" y="0"/>
                  </a:moveTo>
                  <a:cubicBezTo>
                    <a:pt x="3648" y="0"/>
                    <a:pt x="1004" y="760"/>
                    <a:pt x="1" y="1125"/>
                  </a:cubicBezTo>
                  <a:lnTo>
                    <a:pt x="396" y="2280"/>
                  </a:lnTo>
                  <a:cubicBezTo>
                    <a:pt x="671" y="3036"/>
                    <a:pt x="1394" y="3498"/>
                    <a:pt x="2150" y="3498"/>
                  </a:cubicBezTo>
                  <a:cubicBezTo>
                    <a:pt x="2398" y="3498"/>
                    <a:pt x="2648" y="3449"/>
                    <a:pt x="2888" y="3344"/>
                  </a:cubicBezTo>
                  <a:cubicBezTo>
                    <a:pt x="3131" y="3222"/>
                    <a:pt x="3314" y="3070"/>
                    <a:pt x="3496" y="2858"/>
                  </a:cubicBezTo>
                  <a:cubicBezTo>
                    <a:pt x="3800" y="2493"/>
                    <a:pt x="3952" y="2037"/>
                    <a:pt x="3922" y="1581"/>
                  </a:cubicBezTo>
                  <a:cubicBezTo>
                    <a:pt x="3861" y="1034"/>
                    <a:pt x="3770" y="517"/>
                    <a:pt x="3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569;p73">
              <a:extLst>
                <a:ext uri="{FF2B5EF4-FFF2-40B4-BE49-F238E27FC236}">
                  <a16:creationId xmlns:a16="http://schemas.microsoft.com/office/drawing/2014/main" id="{D907D90F-EF6E-DC3B-023F-302E5C8D59DC}"/>
                </a:ext>
              </a:extLst>
            </p:cNvPr>
            <p:cNvSpPr/>
            <p:nvPr/>
          </p:nvSpPr>
          <p:spPr>
            <a:xfrm>
              <a:off x="3581860" y="5458153"/>
              <a:ext cx="72770" cy="64053"/>
            </a:xfrm>
            <a:custGeom>
              <a:avLst/>
              <a:gdLst/>
              <a:ahLst/>
              <a:cxnLst/>
              <a:rect l="l" t="t" r="r" b="b"/>
              <a:pathLst>
                <a:path w="4166" h="3667" extrusionOk="0">
                  <a:moveTo>
                    <a:pt x="3831" y="0"/>
                  </a:moveTo>
                  <a:lnTo>
                    <a:pt x="3648" y="61"/>
                  </a:lnTo>
                  <a:cubicBezTo>
                    <a:pt x="1612" y="699"/>
                    <a:pt x="1" y="1277"/>
                    <a:pt x="31" y="1368"/>
                  </a:cubicBezTo>
                  <a:cubicBezTo>
                    <a:pt x="37" y="1376"/>
                    <a:pt x="55" y="1380"/>
                    <a:pt x="86" y="1380"/>
                  </a:cubicBezTo>
                  <a:cubicBezTo>
                    <a:pt x="382" y="1380"/>
                    <a:pt x="1815" y="1003"/>
                    <a:pt x="3582" y="454"/>
                  </a:cubicBezTo>
                  <a:lnTo>
                    <a:pt x="3582" y="454"/>
                  </a:lnTo>
                  <a:cubicBezTo>
                    <a:pt x="3785" y="1445"/>
                    <a:pt x="3966" y="2391"/>
                    <a:pt x="3557" y="2888"/>
                  </a:cubicBezTo>
                  <a:cubicBezTo>
                    <a:pt x="3162" y="3465"/>
                    <a:pt x="2736" y="3617"/>
                    <a:pt x="2736" y="3648"/>
                  </a:cubicBezTo>
                  <a:cubicBezTo>
                    <a:pt x="2736" y="3659"/>
                    <a:pt x="2755" y="3666"/>
                    <a:pt x="2789" y="3666"/>
                  </a:cubicBezTo>
                  <a:cubicBezTo>
                    <a:pt x="2934" y="3666"/>
                    <a:pt x="3352" y="3537"/>
                    <a:pt x="3770" y="3070"/>
                  </a:cubicBezTo>
                  <a:cubicBezTo>
                    <a:pt x="4043" y="2705"/>
                    <a:pt x="4165" y="2249"/>
                    <a:pt x="4135" y="1794"/>
                  </a:cubicBezTo>
                  <a:cubicBezTo>
                    <a:pt x="4104" y="1307"/>
                    <a:pt x="4013" y="790"/>
                    <a:pt x="3891" y="274"/>
                  </a:cubicBezTo>
                  <a:cubicBezTo>
                    <a:pt x="3891" y="274"/>
                    <a:pt x="3891" y="243"/>
                    <a:pt x="3891" y="213"/>
                  </a:cubicBezTo>
                  <a:lnTo>
                    <a:pt x="38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570;p73">
              <a:extLst>
                <a:ext uri="{FF2B5EF4-FFF2-40B4-BE49-F238E27FC236}">
                  <a16:creationId xmlns:a16="http://schemas.microsoft.com/office/drawing/2014/main" id="{B6E8F60F-B19B-CBF8-3165-900BB84EBCAF}"/>
                </a:ext>
              </a:extLst>
            </p:cNvPr>
            <p:cNvSpPr/>
            <p:nvPr/>
          </p:nvSpPr>
          <p:spPr>
            <a:xfrm>
              <a:off x="3145439" y="5690171"/>
              <a:ext cx="1022600" cy="1456370"/>
            </a:xfrm>
            <a:custGeom>
              <a:avLst/>
              <a:gdLst/>
              <a:ahLst/>
              <a:cxnLst/>
              <a:rect l="l" t="t" r="r" b="b"/>
              <a:pathLst>
                <a:path w="58543" h="83376" extrusionOk="0">
                  <a:moveTo>
                    <a:pt x="40913" y="0"/>
                  </a:moveTo>
                  <a:cubicBezTo>
                    <a:pt x="40913" y="0"/>
                    <a:pt x="38090" y="5200"/>
                    <a:pt x="30917" y="5200"/>
                  </a:cubicBezTo>
                  <a:cubicBezTo>
                    <a:pt x="30835" y="5200"/>
                    <a:pt x="30753" y="5199"/>
                    <a:pt x="30670" y="5198"/>
                  </a:cubicBezTo>
                  <a:cubicBezTo>
                    <a:pt x="23466" y="5076"/>
                    <a:pt x="23709" y="2037"/>
                    <a:pt x="23709" y="2037"/>
                  </a:cubicBezTo>
                  <a:lnTo>
                    <a:pt x="23709" y="2037"/>
                  </a:lnTo>
                  <a:lnTo>
                    <a:pt x="11460" y="6626"/>
                  </a:lnTo>
                  <a:cubicBezTo>
                    <a:pt x="11460" y="6626"/>
                    <a:pt x="4742" y="9879"/>
                    <a:pt x="3496" y="13040"/>
                  </a:cubicBezTo>
                  <a:cubicBezTo>
                    <a:pt x="2311" y="16140"/>
                    <a:pt x="1" y="33861"/>
                    <a:pt x="1" y="33861"/>
                  </a:cubicBezTo>
                  <a:lnTo>
                    <a:pt x="10548" y="33739"/>
                  </a:lnTo>
                  <a:lnTo>
                    <a:pt x="10548" y="33739"/>
                  </a:lnTo>
                  <a:lnTo>
                    <a:pt x="9606" y="67326"/>
                  </a:lnTo>
                  <a:lnTo>
                    <a:pt x="6961" y="83375"/>
                  </a:lnTo>
                  <a:lnTo>
                    <a:pt x="58543" y="83132"/>
                  </a:lnTo>
                  <a:lnTo>
                    <a:pt x="55685" y="39241"/>
                  </a:lnTo>
                  <a:lnTo>
                    <a:pt x="55473" y="26171"/>
                  </a:lnTo>
                  <a:lnTo>
                    <a:pt x="52433" y="2462"/>
                  </a:lnTo>
                  <a:lnTo>
                    <a:pt x="409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571;p73">
              <a:extLst>
                <a:ext uri="{FF2B5EF4-FFF2-40B4-BE49-F238E27FC236}">
                  <a16:creationId xmlns:a16="http://schemas.microsoft.com/office/drawing/2014/main" id="{1CEC73F8-9C35-479D-C2E0-7E120C7CCDA4}"/>
                </a:ext>
              </a:extLst>
            </p:cNvPr>
            <p:cNvSpPr/>
            <p:nvPr/>
          </p:nvSpPr>
          <p:spPr>
            <a:xfrm>
              <a:off x="3326488" y="6007657"/>
              <a:ext cx="11703" cy="397683"/>
            </a:xfrm>
            <a:custGeom>
              <a:avLst/>
              <a:gdLst/>
              <a:ahLst/>
              <a:cxnLst/>
              <a:rect l="l" t="t" r="r" b="b"/>
              <a:pathLst>
                <a:path w="670" h="22767" extrusionOk="0">
                  <a:moveTo>
                    <a:pt x="548" y="1"/>
                  </a:moveTo>
                  <a:cubicBezTo>
                    <a:pt x="548" y="92"/>
                    <a:pt x="517" y="153"/>
                    <a:pt x="548" y="244"/>
                  </a:cubicBezTo>
                  <a:lnTo>
                    <a:pt x="548" y="912"/>
                  </a:lnTo>
                  <a:lnTo>
                    <a:pt x="548" y="3344"/>
                  </a:lnTo>
                  <a:cubicBezTo>
                    <a:pt x="517" y="5411"/>
                    <a:pt x="456" y="8268"/>
                    <a:pt x="335" y="11399"/>
                  </a:cubicBezTo>
                  <a:cubicBezTo>
                    <a:pt x="244" y="14530"/>
                    <a:pt x="152" y="17356"/>
                    <a:pt x="61" y="19423"/>
                  </a:cubicBezTo>
                  <a:lnTo>
                    <a:pt x="0" y="21855"/>
                  </a:lnTo>
                  <a:lnTo>
                    <a:pt x="0" y="22524"/>
                  </a:lnTo>
                  <a:cubicBezTo>
                    <a:pt x="0" y="22615"/>
                    <a:pt x="0" y="22676"/>
                    <a:pt x="0" y="22767"/>
                  </a:cubicBezTo>
                  <a:cubicBezTo>
                    <a:pt x="31" y="22676"/>
                    <a:pt x="31" y="22615"/>
                    <a:pt x="31" y="22524"/>
                  </a:cubicBezTo>
                  <a:cubicBezTo>
                    <a:pt x="31" y="22372"/>
                    <a:pt x="61" y="22129"/>
                    <a:pt x="92" y="21885"/>
                  </a:cubicBezTo>
                  <a:cubicBezTo>
                    <a:pt x="122" y="21278"/>
                    <a:pt x="152" y="20457"/>
                    <a:pt x="213" y="19423"/>
                  </a:cubicBezTo>
                  <a:cubicBezTo>
                    <a:pt x="335" y="17387"/>
                    <a:pt x="456" y="14530"/>
                    <a:pt x="548" y="11399"/>
                  </a:cubicBezTo>
                  <a:cubicBezTo>
                    <a:pt x="639" y="8238"/>
                    <a:pt x="669" y="5411"/>
                    <a:pt x="669" y="3344"/>
                  </a:cubicBezTo>
                  <a:cubicBezTo>
                    <a:pt x="669" y="2311"/>
                    <a:pt x="639" y="1460"/>
                    <a:pt x="608" y="912"/>
                  </a:cubicBezTo>
                  <a:cubicBezTo>
                    <a:pt x="608" y="609"/>
                    <a:pt x="578" y="396"/>
                    <a:pt x="578" y="244"/>
                  </a:cubicBezTo>
                  <a:cubicBezTo>
                    <a:pt x="578" y="153"/>
                    <a:pt x="578" y="92"/>
                    <a:pt x="54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572;p73">
              <a:extLst>
                <a:ext uri="{FF2B5EF4-FFF2-40B4-BE49-F238E27FC236}">
                  <a16:creationId xmlns:a16="http://schemas.microsoft.com/office/drawing/2014/main" id="{39A0C919-5C1A-0AA3-B035-50276958629B}"/>
                </a:ext>
              </a:extLst>
            </p:cNvPr>
            <p:cNvSpPr/>
            <p:nvPr/>
          </p:nvSpPr>
          <p:spPr>
            <a:xfrm>
              <a:off x="4055451" y="5739010"/>
              <a:ext cx="270275" cy="456094"/>
            </a:xfrm>
            <a:custGeom>
              <a:avLst/>
              <a:gdLst/>
              <a:ahLst/>
              <a:cxnLst/>
              <a:rect l="l" t="t" r="r" b="b"/>
              <a:pathLst>
                <a:path w="15473" h="26111" extrusionOk="0">
                  <a:moveTo>
                    <a:pt x="1" y="0"/>
                  </a:moveTo>
                  <a:lnTo>
                    <a:pt x="882" y="20882"/>
                  </a:lnTo>
                  <a:lnTo>
                    <a:pt x="3739" y="26110"/>
                  </a:lnTo>
                  <a:cubicBezTo>
                    <a:pt x="3739" y="26110"/>
                    <a:pt x="15199" y="18572"/>
                    <a:pt x="15351" y="18329"/>
                  </a:cubicBezTo>
                  <a:cubicBezTo>
                    <a:pt x="15472" y="18055"/>
                    <a:pt x="10548" y="7539"/>
                    <a:pt x="7995" y="4165"/>
                  </a:cubicBezTo>
                  <a:cubicBezTo>
                    <a:pt x="5199" y="54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573;p73">
              <a:extLst>
                <a:ext uri="{FF2B5EF4-FFF2-40B4-BE49-F238E27FC236}">
                  <a16:creationId xmlns:a16="http://schemas.microsoft.com/office/drawing/2014/main" id="{41B4C9F5-AB45-C97F-1FE1-21265FBA1F78}"/>
                </a:ext>
              </a:extLst>
            </p:cNvPr>
            <p:cNvSpPr/>
            <p:nvPr/>
          </p:nvSpPr>
          <p:spPr>
            <a:xfrm>
              <a:off x="4099521" y="5829263"/>
              <a:ext cx="10638" cy="345123"/>
            </a:xfrm>
            <a:custGeom>
              <a:avLst/>
              <a:gdLst/>
              <a:ahLst/>
              <a:cxnLst/>
              <a:rect l="l" t="t" r="r" b="b"/>
              <a:pathLst>
                <a:path w="609" h="19758" extrusionOk="0">
                  <a:moveTo>
                    <a:pt x="1" y="1"/>
                  </a:moveTo>
                  <a:cubicBezTo>
                    <a:pt x="1" y="61"/>
                    <a:pt x="1" y="153"/>
                    <a:pt x="1" y="213"/>
                  </a:cubicBezTo>
                  <a:lnTo>
                    <a:pt x="1" y="791"/>
                  </a:lnTo>
                  <a:cubicBezTo>
                    <a:pt x="31" y="1308"/>
                    <a:pt x="61" y="2037"/>
                    <a:pt x="61" y="2888"/>
                  </a:cubicBezTo>
                  <a:cubicBezTo>
                    <a:pt x="122" y="4682"/>
                    <a:pt x="183" y="7144"/>
                    <a:pt x="213" y="9879"/>
                  </a:cubicBezTo>
                  <a:cubicBezTo>
                    <a:pt x="244" y="12615"/>
                    <a:pt x="305" y="15077"/>
                    <a:pt x="396" y="16870"/>
                  </a:cubicBezTo>
                  <a:cubicBezTo>
                    <a:pt x="457" y="17752"/>
                    <a:pt x="487" y="18481"/>
                    <a:pt x="548" y="18998"/>
                  </a:cubicBezTo>
                  <a:cubicBezTo>
                    <a:pt x="548" y="19211"/>
                    <a:pt x="578" y="19423"/>
                    <a:pt x="578" y="19575"/>
                  </a:cubicBezTo>
                  <a:cubicBezTo>
                    <a:pt x="578" y="19636"/>
                    <a:pt x="578" y="19697"/>
                    <a:pt x="609" y="19758"/>
                  </a:cubicBezTo>
                  <a:cubicBezTo>
                    <a:pt x="609" y="19697"/>
                    <a:pt x="609" y="19636"/>
                    <a:pt x="609" y="19545"/>
                  </a:cubicBezTo>
                  <a:lnTo>
                    <a:pt x="609" y="18998"/>
                  </a:lnTo>
                  <a:cubicBezTo>
                    <a:pt x="609" y="18451"/>
                    <a:pt x="578" y="17752"/>
                    <a:pt x="548" y="16870"/>
                  </a:cubicBezTo>
                  <a:cubicBezTo>
                    <a:pt x="487" y="15077"/>
                    <a:pt x="457" y="12615"/>
                    <a:pt x="426" y="9879"/>
                  </a:cubicBezTo>
                  <a:cubicBezTo>
                    <a:pt x="365" y="7144"/>
                    <a:pt x="305" y="4682"/>
                    <a:pt x="213" y="2888"/>
                  </a:cubicBezTo>
                  <a:cubicBezTo>
                    <a:pt x="183" y="2007"/>
                    <a:pt x="122" y="1277"/>
                    <a:pt x="92" y="791"/>
                  </a:cubicBezTo>
                  <a:cubicBezTo>
                    <a:pt x="61" y="548"/>
                    <a:pt x="31" y="365"/>
                    <a:pt x="31" y="213"/>
                  </a:cubicBezTo>
                  <a:cubicBezTo>
                    <a:pt x="31" y="153"/>
                    <a:pt x="31" y="6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574;p73">
              <a:extLst>
                <a:ext uri="{FF2B5EF4-FFF2-40B4-BE49-F238E27FC236}">
                  <a16:creationId xmlns:a16="http://schemas.microsoft.com/office/drawing/2014/main" id="{FB2199CD-1501-EC87-9FA1-125DFB4CE7A9}"/>
                </a:ext>
              </a:extLst>
            </p:cNvPr>
            <p:cNvSpPr/>
            <p:nvPr/>
          </p:nvSpPr>
          <p:spPr>
            <a:xfrm>
              <a:off x="2845456" y="6518942"/>
              <a:ext cx="414154" cy="150238"/>
            </a:xfrm>
            <a:custGeom>
              <a:avLst/>
              <a:gdLst/>
              <a:ahLst/>
              <a:cxnLst/>
              <a:rect l="l" t="t" r="r" b="b"/>
              <a:pathLst>
                <a:path w="23710" h="8601" extrusionOk="0">
                  <a:moveTo>
                    <a:pt x="22494" y="1"/>
                  </a:moveTo>
                  <a:lnTo>
                    <a:pt x="11855" y="1672"/>
                  </a:lnTo>
                  <a:lnTo>
                    <a:pt x="1" y="4408"/>
                  </a:lnTo>
                  <a:lnTo>
                    <a:pt x="1" y="6201"/>
                  </a:lnTo>
                  <a:cubicBezTo>
                    <a:pt x="1" y="6201"/>
                    <a:pt x="1533" y="7213"/>
                    <a:pt x="2625" y="7213"/>
                  </a:cubicBezTo>
                  <a:cubicBezTo>
                    <a:pt x="2684" y="7213"/>
                    <a:pt x="2741" y="7211"/>
                    <a:pt x="2797" y="7204"/>
                  </a:cubicBezTo>
                  <a:cubicBezTo>
                    <a:pt x="3861" y="7052"/>
                    <a:pt x="7357" y="6201"/>
                    <a:pt x="7357" y="6201"/>
                  </a:cubicBezTo>
                  <a:cubicBezTo>
                    <a:pt x="7357" y="6201"/>
                    <a:pt x="7448" y="6505"/>
                    <a:pt x="8360" y="7204"/>
                  </a:cubicBezTo>
                  <a:cubicBezTo>
                    <a:pt x="9177" y="7811"/>
                    <a:pt x="13541" y="8600"/>
                    <a:pt x="16230" y="8600"/>
                  </a:cubicBezTo>
                  <a:cubicBezTo>
                    <a:pt x="16641" y="8600"/>
                    <a:pt x="17013" y="8582"/>
                    <a:pt x="17327" y="8542"/>
                  </a:cubicBezTo>
                  <a:cubicBezTo>
                    <a:pt x="19697" y="8268"/>
                    <a:pt x="23710" y="6748"/>
                    <a:pt x="23710" y="6748"/>
                  </a:cubicBezTo>
                  <a:lnTo>
                    <a:pt x="22494" y="1"/>
                  </a:lnTo>
                  <a:close/>
                </a:path>
              </a:pathLst>
            </a:custGeom>
            <a:solidFill>
              <a:srgbClr val="824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2575;p73">
              <a:extLst>
                <a:ext uri="{FF2B5EF4-FFF2-40B4-BE49-F238E27FC236}">
                  <a16:creationId xmlns:a16="http://schemas.microsoft.com/office/drawing/2014/main" id="{7403927C-07AF-2BBA-D70C-8F2B667BA7A2}"/>
                </a:ext>
              </a:extLst>
            </p:cNvPr>
            <p:cNvSpPr/>
            <p:nvPr/>
          </p:nvSpPr>
          <p:spPr>
            <a:xfrm>
              <a:off x="2891657" y="6389405"/>
              <a:ext cx="339062" cy="274397"/>
            </a:xfrm>
            <a:custGeom>
              <a:avLst/>
              <a:gdLst/>
              <a:ahLst/>
              <a:cxnLst/>
              <a:rect l="l" t="t" r="r" b="b"/>
              <a:pathLst>
                <a:path w="19411" h="15709" extrusionOk="0">
                  <a:moveTo>
                    <a:pt x="4712" y="0"/>
                  </a:moveTo>
                  <a:lnTo>
                    <a:pt x="943" y="8085"/>
                  </a:lnTo>
                  <a:cubicBezTo>
                    <a:pt x="943" y="8085"/>
                    <a:pt x="0" y="12158"/>
                    <a:pt x="487" y="12736"/>
                  </a:cubicBezTo>
                  <a:cubicBezTo>
                    <a:pt x="754" y="13034"/>
                    <a:pt x="1053" y="13219"/>
                    <a:pt x="1326" y="13219"/>
                  </a:cubicBezTo>
                  <a:cubicBezTo>
                    <a:pt x="1582" y="13219"/>
                    <a:pt x="1814" y="13057"/>
                    <a:pt x="1976" y="12675"/>
                  </a:cubicBezTo>
                  <a:cubicBezTo>
                    <a:pt x="2402" y="11490"/>
                    <a:pt x="2736" y="10304"/>
                    <a:pt x="3010" y="9088"/>
                  </a:cubicBezTo>
                  <a:lnTo>
                    <a:pt x="3435" y="8085"/>
                  </a:lnTo>
                  <a:lnTo>
                    <a:pt x="3435" y="8085"/>
                  </a:lnTo>
                  <a:cubicBezTo>
                    <a:pt x="3435" y="8086"/>
                    <a:pt x="2858" y="14803"/>
                    <a:pt x="4013" y="15167"/>
                  </a:cubicBezTo>
                  <a:cubicBezTo>
                    <a:pt x="4388" y="15289"/>
                    <a:pt x="4712" y="15330"/>
                    <a:pt x="4977" y="15330"/>
                  </a:cubicBezTo>
                  <a:cubicBezTo>
                    <a:pt x="5509" y="15330"/>
                    <a:pt x="5806" y="15167"/>
                    <a:pt x="5806" y="15167"/>
                  </a:cubicBezTo>
                  <a:cubicBezTo>
                    <a:pt x="5806" y="15167"/>
                    <a:pt x="6518" y="15708"/>
                    <a:pt x="7173" y="15708"/>
                  </a:cubicBezTo>
                  <a:cubicBezTo>
                    <a:pt x="7689" y="15708"/>
                    <a:pt x="8171" y="15371"/>
                    <a:pt x="8238" y="14164"/>
                  </a:cubicBezTo>
                  <a:cubicBezTo>
                    <a:pt x="8390" y="12128"/>
                    <a:pt x="8724" y="10091"/>
                    <a:pt x="9210" y="8085"/>
                  </a:cubicBezTo>
                  <a:lnTo>
                    <a:pt x="9727" y="7204"/>
                  </a:lnTo>
                  <a:lnTo>
                    <a:pt x="9727" y="8724"/>
                  </a:lnTo>
                  <a:cubicBezTo>
                    <a:pt x="9727" y="8724"/>
                    <a:pt x="8542" y="12310"/>
                    <a:pt x="9210" y="12797"/>
                  </a:cubicBezTo>
                  <a:cubicBezTo>
                    <a:pt x="9637" y="13127"/>
                    <a:pt x="10090" y="13395"/>
                    <a:pt x="10471" y="13395"/>
                  </a:cubicBezTo>
                  <a:cubicBezTo>
                    <a:pt x="10687" y="13395"/>
                    <a:pt x="10880" y="13309"/>
                    <a:pt x="11034" y="13101"/>
                  </a:cubicBezTo>
                  <a:cubicBezTo>
                    <a:pt x="11460" y="12523"/>
                    <a:pt x="13466" y="8328"/>
                    <a:pt x="13891" y="6869"/>
                  </a:cubicBezTo>
                  <a:cubicBezTo>
                    <a:pt x="13891" y="6869"/>
                    <a:pt x="15229" y="8784"/>
                    <a:pt x="17113" y="8815"/>
                  </a:cubicBezTo>
                  <a:cubicBezTo>
                    <a:pt x="17147" y="8815"/>
                    <a:pt x="17180" y="8816"/>
                    <a:pt x="17212" y="8816"/>
                  </a:cubicBezTo>
                  <a:cubicBezTo>
                    <a:pt x="18610" y="8816"/>
                    <a:pt x="19410" y="8186"/>
                    <a:pt x="18846" y="7295"/>
                  </a:cubicBezTo>
                  <a:cubicBezTo>
                    <a:pt x="18238" y="6383"/>
                    <a:pt x="16748" y="5623"/>
                    <a:pt x="16748" y="5623"/>
                  </a:cubicBezTo>
                  <a:lnTo>
                    <a:pt x="14833" y="1094"/>
                  </a:lnTo>
                  <a:lnTo>
                    <a:pt x="10092" y="0"/>
                  </a:lnTo>
                  <a:close/>
                </a:path>
              </a:pathLst>
            </a:custGeom>
            <a:solidFill>
              <a:srgbClr val="FFCF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2576;p73">
              <a:extLst>
                <a:ext uri="{FF2B5EF4-FFF2-40B4-BE49-F238E27FC236}">
                  <a16:creationId xmlns:a16="http://schemas.microsoft.com/office/drawing/2014/main" id="{2222668A-AEAF-F0A7-614B-1A48B7DB9EBC}"/>
                </a:ext>
              </a:extLst>
            </p:cNvPr>
            <p:cNvSpPr/>
            <p:nvPr/>
          </p:nvSpPr>
          <p:spPr>
            <a:xfrm>
              <a:off x="2773787" y="6389405"/>
              <a:ext cx="458225" cy="147496"/>
            </a:xfrm>
            <a:custGeom>
              <a:avLst/>
              <a:gdLst/>
              <a:ahLst/>
              <a:cxnLst/>
              <a:rect l="l" t="t" r="r" b="b"/>
              <a:pathLst>
                <a:path w="26233" h="8444" extrusionOk="0">
                  <a:moveTo>
                    <a:pt x="2523" y="0"/>
                  </a:moveTo>
                  <a:lnTo>
                    <a:pt x="1" y="5167"/>
                  </a:lnTo>
                  <a:cubicBezTo>
                    <a:pt x="1" y="5167"/>
                    <a:pt x="4530" y="7872"/>
                    <a:pt x="6596" y="8359"/>
                  </a:cubicBezTo>
                  <a:cubicBezTo>
                    <a:pt x="6834" y="8417"/>
                    <a:pt x="7188" y="8444"/>
                    <a:pt x="7628" y="8444"/>
                  </a:cubicBezTo>
                  <a:cubicBezTo>
                    <a:pt x="11072" y="8444"/>
                    <a:pt x="19805" y="6821"/>
                    <a:pt x="19697" y="6201"/>
                  </a:cubicBezTo>
                  <a:cubicBezTo>
                    <a:pt x="19575" y="5471"/>
                    <a:pt x="18147" y="4863"/>
                    <a:pt x="17144" y="4711"/>
                  </a:cubicBezTo>
                  <a:cubicBezTo>
                    <a:pt x="16141" y="4559"/>
                    <a:pt x="13192" y="4073"/>
                    <a:pt x="13192" y="4073"/>
                  </a:cubicBezTo>
                  <a:lnTo>
                    <a:pt x="21065" y="4073"/>
                  </a:lnTo>
                  <a:lnTo>
                    <a:pt x="24864" y="6474"/>
                  </a:lnTo>
                  <a:cubicBezTo>
                    <a:pt x="24864" y="6474"/>
                    <a:pt x="26232" y="5927"/>
                    <a:pt x="25776" y="4833"/>
                  </a:cubicBezTo>
                  <a:cubicBezTo>
                    <a:pt x="25563" y="4255"/>
                    <a:pt x="22585" y="1915"/>
                    <a:pt x="22585" y="1915"/>
                  </a:cubicBezTo>
                  <a:lnTo>
                    <a:pt x="15350" y="486"/>
                  </a:lnTo>
                  <a:lnTo>
                    <a:pt x="2523" y="0"/>
                  </a:ln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2577;p73">
              <a:extLst>
                <a:ext uri="{FF2B5EF4-FFF2-40B4-BE49-F238E27FC236}">
                  <a16:creationId xmlns:a16="http://schemas.microsoft.com/office/drawing/2014/main" id="{1B4E914E-85F5-1081-4597-AEF22862B1AB}"/>
                </a:ext>
              </a:extLst>
            </p:cNvPr>
            <p:cNvSpPr/>
            <p:nvPr/>
          </p:nvSpPr>
          <p:spPr>
            <a:xfrm>
              <a:off x="2810416" y="6268880"/>
              <a:ext cx="415220" cy="278956"/>
            </a:xfrm>
            <a:custGeom>
              <a:avLst/>
              <a:gdLst/>
              <a:ahLst/>
              <a:cxnLst/>
              <a:rect l="l" t="t" r="r" b="b"/>
              <a:pathLst>
                <a:path w="23771" h="15970" extrusionOk="0">
                  <a:moveTo>
                    <a:pt x="2129" y="0"/>
                  </a:moveTo>
                  <a:lnTo>
                    <a:pt x="1" y="6626"/>
                  </a:lnTo>
                  <a:lnTo>
                    <a:pt x="2736" y="6991"/>
                  </a:lnTo>
                  <a:cubicBezTo>
                    <a:pt x="2736" y="6991"/>
                    <a:pt x="3496" y="8876"/>
                    <a:pt x="3648" y="9453"/>
                  </a:cubicBezTo>
                  <a:cubicBezTo>
                    <a:pt x="3952" y="10487"/>
                    <a:pt x="4378" y="11520"/>
                    <a:pt x="4925" y="12493"/>
                  </a:cubicBezTo>
                  <a:cubicBezTo>
                    <a:pt x="5317" y="13230"/>
                    <a:pt x="5936" y="13566"/>
                    <a:pt x="6530" y="13566"/>
                  </a:cubicBezTo>
                  <a:cubicBezTo>
                    <a:pt x="6719" y="13566"/>
                    <a:pt x="6907" y="13532"/>
                    <a:pt x="7083" y="13465"/>
                  </a:cubicBezTo>
                  <a:cubicBezTo>
                    <a:pt x="7782" y="13162"/>
                    <a:pt x="6658" y="8937"/>
                    <a:pt x="6658" y="8937"/>
                  </a:cubicBezTo>
                  <a:lnTo>
                    <a:pt x="6779" y="6657"/>
                  </a:lnTo>
                  <a:lnTo>
                    <a:pt x="8147" y="10274"/>
                  </a:lnTo>
                  <a:cubicBezTo>
                    <a:pt x="8147" y="10274"/>
                    <a:pt x="8937" y="13526"/>
                    <a:pt x="9515" y="14985"/>
                  </a:cubicBezTo>
                  <a:cubicBezTo>
                    <a:pt x="9842" y="15794"/>
                    <a:pt x="10510" y="15970"/>
                    <a:pt x="11028" y="15970"/>
                  </a:cubicBezTo>
                  <a:cubicBezTo>
                    <a:pt x="11425" y="15970"/>
                    <a:pt x="11734" y="15867"/>
                    <a:pt x="11734" y="15867"/>
                  </a:cubicBezTo>
                  <a:cubicBezTo>
                    <a:pt x="12372" y="15198"/>
                    <a:pt x="11308" y="6961"/>
                    <a:pt x="11308" y="6961"/>
                  </a:cubicBezTo>
                  <a:lnTo>
                    <a:pt x="11308" y="6961"/>
                  </a:lnTo>
                  <a:lnTo>
                    <a:pt x="14013" y="11459"/>
                  </a:lnTo>
                  <a:cubicBezTo>
                    <a:pt x="14196" y="12402"/>
                    <a:pt x="14439" y="13344"/>
                    <a:pt x="14743" y="14256"/>
                  </a:cubicBezTo>
                  <a:cubicBezTo>
                    <a:pt x="15161" y="15555"/>
                    <a:pt x="15979" y="15881"/>
                    <a:pt x="16733" y="15881"/>
                  </a:cubicBezTo>
                  <a:cubicBezTo>
                    <a:pt x="17019" y="15881"/>
                    <a:pt x="17296" y="15834"/>
                    <a:pt x="17539" y="15776"/>
                  </a:cubicBezTo>
                  <a:cubicBezTo>
                    <a:pt x="18390" y="15563"/>
                    <a:pt x="16658" y="8542"/>
                    <a:pt x="16658" y="8541"/>
                  </a:cubicBezTo>
                  <a:lnTo>
                    <a:pt x="16658" y="8541"/>
                  </a:lnTo>
                  <a:cubicBezTo>
                    <a:pt x="16658" y="8542"/>
                    <a:pt x="18725" y="11976"/>
                    <a:pt x="19454" y="12918"/>
                  </a:cubicBezTo>
                  <a:cubicBezTo>
                    <a:pt x="19943" y="13530"/>
                    <a:pt x="20555" y="13936"/>
                    <a:pt x="21189" y="13936"/>
                  </a:cubicBezTo>
                  <a:cubicBezTo>
                    <a:pt x="21501" y="13936"/>
                    <a:pt x="21818" y="13838"/>
                    <a:pt x="22129" y="13617"/>
                  </a:cubicBezTo>
                  <a:cubicBezTo>
                    <a:pt x="23041" y="12979"/>
                    <a:pt x="21065" y="9818"/>
                    <a:pt x="21065" y="9818"/>
                  </a:cubicBezTo>
                  <a:lnTo>
                    <a:pt x="21065" y="9818"/>
                  </a:lnTo>
                  <a:cubicBezTo>
                    <a:pt x="21065" y="9818"/>
                    <a:pt x="21497" y="10020"/>
                    <a:pt x="21992" y="10020"/>
                  </a:cubicBezTo>
                  <a:cubicBezTo>
                    <a:pt x="22397" y="10020"/>
                    <a:pt x="22845" y="9885"/>
                    <a:pt x="23132" y="9392"/>
                  </a:cubicBezTo>
                  <a:cubicBezTo>
                    <a:pt x="23770" y="8298"/>
                    <a:pt x="18816" y="6596"/>
                    <a:pt x="18816" y="6596"/>
                  </a:cubicBezTo>
                  <a:cubicBezTo>
                    <a:pt x="18816" y="6596"/>
                    <a:pt x="15533" y="2888"/>
                    <a:pt x="15259" y="2523"/>
                  </a:cubicBezTo>
                  <a:cubicBezTo>
                    <a:pt x="14956" y="2158"/>
                    <a:pt x="2129" y="0"/>
                    <a:pt x="2129" y="0"/>
                  </a:cubicBezTo>
                  <a:close/>
                </a:path>
              </a:pathLst>
            </a:custGeom>
            <a:solidFill>
              <a:srgbClr val="C274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2578;p73">
              <a:extLst>
                <a:ext uri="{FF2B5EF4-FFF2-40B4-BE49-F238E27FC236}">
                  <a16:creationId xmlns:a16="http://schemas.microsoft.com/office/drawing/2014/main" id="{0335051E-BC9C-645D-762D-7566C96AEC59}"/>
                </a:ext>
              </a:extLst>
            </p:cNvPr>
            <p:cNvSpPr/>
            <p:nvPr/>
          </p:nvSpPr>
          <p:spPr>
            <a:xfrm>
              <a:off x="3123675" y="6364968"/>
              <a:ext cx="56298" cy="80717"/>
            </a:xfrm>
            <a:custGeom>
              <a:avLst/>
              <a:gdLst/>
              <a:ahLst/>
              <a:cxnLst/>
              <a:rect l="l" t="t" r="r" b="b"/>
              <a:pathLst>
                <a:path w="3223" h="4621" extrusionOk="0">
                  <a:moveTo>
                    <a:pt x="0" y="1"/>
                  </a:moveTo>
                  <a:cubicBezTo>
                    <a:pt x="456" y="822"/>
                    <a:pt x="973" y="1612"/>
                    <a:pt x="1520" y="2372"/>
                  </a:cubicBezTo>
                  <a:cubicBezTo>
                    <a:pt x="2037" y="3162"/>
                    <a:pt x="2614" y="3891"/>
                    <a:pt x="3222" y="4621"/>
                  </a:cubicBezTo>
                  <a:cubicBezTo>
                    <a:pt x="2766" y="3770"/>
                    <a:pt x="2250" y="3010"/>
                    <a:pt x="1702" y="2250"/>
                  </a:cubicBezTo>
                  <a:cubicBezTo>
                    <a:pt x="1186" y="1460"/>
                    <a:pt x="608" y="700"/>
                    <a:pt x="0" y="1"/>
                  </a:cubicBezTo>
                  <a:close/>
                </a:path>
              </a:pathLst>
            </a:custGeom>
            <a:solidFill>
              <a:srgbClr val="7D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2579;p73">
              <a:extLst>
                <a:ext uri="{FF2B5EF4-FFF2-40B4-BE49-F238E27FC236}">
                  <a16:creationId xmlns:a16="http://schemas.microsoft.com/office/drawing/2014/main" id="{D076D4DE-C645-C364-63CB-2AC5FDC516D1}"/>
                </a:ext>
              </a:extLst>
            </p:cNvPr>
            <p:cNvSpPr/>
            <p:nvPr/>
          </p:nvSpPr>
          <p:spPr>
            <a:xfrm>
              <a:off x="3048810" y="6323553"/>
              <a:ext cx="54708" cy="96648"/>
            </a:xfrm>
            <a:custGeom>
              <a:avLst/>
              <a:gdLst/>
              <a:ahLst/>
              <a:cxnLst/>
              <a:rect l="l" t="t" r="r" b="b"/>
              <a:pathLst>
                <a:path w="3132" h="5533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275"/>
                    <a:pt x="304" y="548"/>
                    <a:pt x="487" y="791"/>
                  </a:cubicBezTo>
                  <a:cubicBezTo>
                    <a:pt x="791" y="1278"/>
                    <a:pt x="1216" y="1946"/>
                    <a:pt x="1642" y="2706"/>
                  </a:cubicBezTo>
                  <a:cubicBezTo>
                    <a:pt x="2067" y="3496"/>
                    <a:pt x="2432" y="4196"/>
                    <a:pt x="2675" y="4712"/>
                  </a:cubicBezTo>
                  <a:cubicBezTo>
                    <a:pt x="2797" y="4986"/>
                    <a:pt x="2949" y="5259"/>
                    <a:pt x="3131" y="5533"/>
                  </a:cubicBezTo>
                  <a:cubicBezTo>
                    <a:pt x="3040" y="5229"/>
                    <a:pt x="2949" y="4925"/>
                    <a:pt x="2797" y="4651"/>
                  </a:cubicBezTo>
                  <a:cubicBezTo>
                    <a:pt x="2493" y="3952"/>
                    <a:pt x="2189" y="3284"/>
                    <a:pt x="1824" y="2615"/>
                  </a:cubicBezTo>
                  <a:cubicBezTo>
                    <a:pt x="1460" y="1977"/>
                    <a:pt x="1034" y="1338"/>
                    <a:pt x="608" y="730"/>
                  </a:cubicBezTo>
                  <a:cubicBezTo>
                    <a:pt x="426" y="457"/>
                    <a:pt x="244" y="214"/>
                    <a:pt x="1" y="1"/>
                  </a:cubicBezTo>
                  <a:close/>
                </a:path>
              </a:pathLst>
            </a:custGeom>
            <a:solidFill>
              <a:srgbClr val="7D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2580;p73">
              <a:extLst>
                <a:ext uri="{FF2B5EF4-FFF2-40B4-BE49-F238E27FC236}">
                  <a16:creationId xmlns:a16="http://schemas.microsoft.com/office/drawing/2014/main" id="{71375E98-1F9B-305F-B8FA-4E0D07929F50}"/>
                </a:ext>
              </a:extLst>
            </p:cNvPr>
            <p:cNvSpPr/>
            <p:nvPr/>
          </p:nvSpPr>
          <p:spPr>
            <a:xfrm>
              <a:off x="2982976" y="6330383"/>
              <a:ext cx="25503" cy="61154"/>
            </a:xfrm>
            <a:custGeom>
              <a:avLst/>
              <a:gdLst/>
              <a:ahLst/>
              <a:cxnLst/>
              <a:rect l="l" t="t" r="r" b="b"/>
              <a:pathLst>
                <a:path w="1460" h="3501" extrusionOk="0">
                  <a:moveTo>
                    <a:pt x="7" y="1"/>
                  </a:moveTo>
                  <a:cubicBezTo>
                    <a:pt x="3" y="1"/>
                    <a:pt x="0" y="2"/>
                    <a:pt x="0" y="5"/>
                  </a:cubicBezTo>
                  <a:cubicBezTo>
                    <a:pt x="0" y="36"/>
                    <a:pt x="152" y="157"/>
                    <a:pt x="335" y="431"/>
                  </a:cubicBezTo>
                  <a:cubicBezTo>
                    <a:pt x="608" y="795"/>
                    <a:pt x="791" y="1221"/>
                    <a:pt x="943" y="1646"/>
                  </a:cubicBezTo>
                  <a:cubicBezTo>
                    <a:pt x="1064" y="2072"/>
                    <a:pt x="1186" y="2498"/>
                    <a:pt x="1277" y="2953"/>
                  </a:cubicBezTo>
                  <a:cubicBezTo>
                    <a:pt x="1277" y="3136"/>
                    <a:pt x="1338" y="3318"/>
                    <a:pt x="1429" y="3501"/>
                  </a:cubicBezTo>
                  <a:cubicBezTo>
                    <a:pt x="1459" y="3318"/>
                    <a:pt x="1459" y="3105"/>
                    <a:pt x="1429" y="2923"/>
                  </a:cubicBezTo>
                  <a:cubicBezTo>
                    <a:pt x="1368" y="2467"/>
                    <a:pt x="1277" y="2011"/>
                    <a:pt x="1125" y="1586"/>
                  </a:cubicBezTo>
                  <a:cubicBezTo>
                    <a:pt x="1004" y="1130"/>
                    <a:pt x="760" y="704"/>
                    <a:pt x="456" y="370"/>
                  </a:cubicBezTo>
                  <a:cubicBezTo>
                    <a:pt x="238" y="124"/>
                    <a:pt x="43" y="1"/>
                    <a:pt x="7" y="1"/>
                  </a:cubicBezTo>
                  <a:close/>
                </a:path>
              </a:pathLst>
            </a:custGeom>
            <a:solidFill>
              <a:srgbClr val="7D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2581;p73">
              <a:extLst>
                <a:ext uri="{FF2B5EF4-FFF2-40B4-BE49-F238E27FC236}">
                  <a16:creationId xmlns:a16="http://schemas.microsoft.com/office/drawing/2014/main" id="{A1A623D6-4073-FBD8-5216-7F9A761235C9}"/>
                </a:ext>
              </a:extLst>
            </p:cNvPr>
            <p:cNvSpPr/>
            <p:nvPr/>
          </p:nvSpPr>
          <p:spPr>
            <a:xfrm>
              <a:off x="2903342" y="6337230"/>
              <a:ext cx="27092" cy="50062"/>
            </a:xfrm>
            <a:custGeom>
              <a:avLst/>
              <a:gdLst/>
              <a:ahLst/>
              <a:cxnLst/>
              <a:rect l="l" t="t" r="r" b="b"/>
              <a:pathLst>
                <a:path w="1551" h="2866" extrusionOk="0">
                  <a:moveTo>
                    <a:pt x="16" y="1"/>
                  </a:moveTo>
                  <a:cubicBezTo>
                    <a:pt x="6" y="1"/>
                    <a:pt x="0" y="3"/>
                    <a:pt x="0" y="8"/>
                  </a:cubicBezTo>
                  <a:cubicBezTo>
                    <a:pt x="942" y="647"/>
                    <a:pt x="1489" y="1741"/>
                    <a:pt x="1429" y="2865"/>
                  </a:cubicBezTo>
                  <a:cubicBezTo>
                    <a:pt x="1489" y="2713"/>
                    <a:pt x="1550" y="2531"/>
                    <a:pt x="1520" y="2379"/>
                  </a:cubicBezTo>
                  <a:cubicBezTo>
                    <a:pt x="1550" y="1954"/>
                    <a:pt x="1459" y="1528"/>
                    <a:pt x="1246" y="1163"/>
                  </a:cubicBezTo>
                  <a:cubicBezTo>
                    <a:pt x="1064" y="799"/>
                    <a:pt x="790" y="464"/>
                    <a:pt x="456" y="221"/>
                  </a:cubicBezTo>
                  <a:cubicBezTo>
                    <a:pt x="252" y="68"/>
                    <a:pt x="70" y="1"/>
                    <a:pt x="16" y="1"/>
                  </a:cubicBezTo>
                  <a:close/>
                </a:path>
              </a:pathLst>
            </a:custGeom>
            <a:solidFill>
              <a:srgbClr val="7D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2582;p73">
              <a:extLst>
                <a:ext uri="{FF2B5EF4-FFF2-40B4-BE49-F238E27FC236}">
                  <a16:creationId xmlns:a16="http://schemas.microsoft.com/office/drawing/2014/main" id="{BEAE6254-FE6E-6A98-65F6-5E8CF33F7F11}"/>
                </a:ext>
              </a:extLst>
            </p:cNvPr>
            <p:cNvSpPr/>
            <p:nvPr/>
          </p:nvSpPr>
          <p:spPr>
            <a:xfrm>
              <a:off x="3238348" y="6085631"/>
              <a:ext cx="1090810" cy="557580"/>
            </a:xfrm>
            <a:custGeom>
              <a:avLst/>
              <a:gdLst/>
              <a:ahLst/>
              <a:cxnLst/>
              <a:rect l="l" t="t" r="r" b="b"/>
              <a:pathLst>
                <a:path w="62448" h="31921" extrusionOk="0">
                  <a:moveTo>
                    <a:pt x="62049" y="1"/>
                  </a:moveTo>
                  <a:cubicBezTo>
                    <a:pt x="62046" y="1"/>
                    <a:pt x="62042" y="2"/>
                    <a:pt x="62038" y="5"/>
                  </a:cubicBezTo>
                  <a:cubicBezTo>
                    <a:pt x="61613" y="278"/>
                    <a:pt x="32251" y="17391"/>
                    <a:pt x="32251" y="17391"/>
                  </a:cubicBezTo>
                  <a:lnTo>
                    <a:pt x="1" y="24777"/>
                  </a:lnTo>
                  <a:lnTo>
                    <a:pt x="244" y="31920"/>
                  </a:lnTo>
                  <a:cubicBezTo>
                    <a:pt x="244" y="31920"/>
                    <a:pt x="32737" y="29215"/>
                    <a:pt x="35685" y="28516"/>
                  </a:cubicBezTo>
                  <a:cubicBezTo>
                    <a:pt x="41065" y="27239"/>
                    <a:pt x="59759" y="17391"/>
                    <a:pt x="59759" y="17391"/>
                  </a:cubicBezTo>
                  <a:cubicBezTo>
                    <a:pt x="59759" y="17391"/>
                    <a:pt x="62448" y="1"/>
                    <a:pt x="62049" y="1"/>
                  </a:cubicBezTo>
                  <a:close/>
                </a:path>
              </a:pathLst>
            </a:custGeom>
            <a:solidFill>
              <a:srgbClr val="824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2583;p73">
              <a:extLst>
                <a:ext uri="{FF2B5EF4-FFF2-40B4-BE49-F238E27FC236}">
                  <a16:creationId xmlns:a16="http://schemas.microsoft.com/office/drawing/2014/main" id="{0542BD7B-7E0F-26EF-9A97-8B4F2B32A3AD}"/>
                </a:ext>
              </a:extLst>
            </p:cNvPr>
            <p:cNvSpPr/>
            <p:nvPr/>
          </p:nvSpPr>
          <p:spPr>
            <a:xfrm>
              <a:off x="4011381" y="5203480"/>
              <a:ext cx="1058705" cy="805811"/>
            </a:xfrm>
            <a:custGeom>
              <a:avLst/>
              <a:gdLst/>
              <a:ahLst/>
              <a:cxnLst/>
              <a:rect l="l" t="t" r="r" b="b"/>
              <a:pathLst>
                <a:path w="60610" h="46132" extrusionOk="0">
                  <a:moveTo>
                    <a:pt x="23303" y="1"/>
                  </a:moveTo>
                  <a:cubicBezTo>
                    <a:pt x="20475" y="1"/>
                    <a:pt x="17775" y="947"/>
                    <a:pt x="14652" y="2392"/>
                  </a:cubicBezTo>
                  <a:cubicBezTo>
                    <a:pt x="12949" y="3182"/>
                    <a:pt x="10579" y="5249"/>
                    <a:pt x="10092" y="7072"/>
                  </a:cubicBezTo>
                  <a:cubicBezTo>
                    <a:pt x="8573" y="7498"/>
                    <a:pt x="7114" y="8136"/>
                    <a:pt x="5776" y="8927"/>
                  </a:cubicBezTo>
                  <a:cubicBezTo>
                    <a:pt x="4834" y="9474"/>
                    <a:pt x="3892" y="10173"/>
                    <a:pt x="3648" y="11206"/>
                  </a:cubicBezTo>
                  <a:cubicBezTo>
                    <a:pt x="3400" y="12173"/>
                    <a:pt x="4130" y="13340"/>
                    <a:pt x="5041" y="13340"/>
                  </a:cubicBezTo>
                  <a:cubicBezTo>
                    <a:pt x="5132" y="13340"/>
                    <a:pt x="5226" y="13329"/>
                    <a:pt x="5320" y="13304"/>
                  </a:cubicBezTo>
                  <a:lnTo>
                    <a:pt x="5320" y="13304"/>
                  </a:lnTo>
                  <a:cubicBezTo>
                    <a:pt x="4135" y="14063"/>
                    <a:pt x="2889" y="14884"/>
                    <a:pt x="2281" y="16161"/>
                  </a:cubicBezTo>
                  <a:cubicBezTo>
                    <a:pt x="1673" y="17468"/>
                    <a:pt x="2189" y="19322"/>
                    <a:pt x="3588" y="19626"/>
                  </a:cubicBezTo>
                  <a:cubicBezTo>
                    <a:pt x="2341" y="21845"/>
                    <a:pt x="1460" y="24246"/>
                    <a:pt x="1004" y="26738"/>
                  </a:cubicBezTo>
                  <a:cubicBezTo>
                    <a:pt x="1" y="28623"/>
                    <a:pt x="1095" y="31267"/>
                    <a:pt x="3132" y="31906"/>
                  </a:cubicBezTo>
                  <a:cubicBezTo>
                    <a:pt x="3253" y="33729"/>
                    <a:pt x="4135" y="35432"/>
                    <a:pt x="5533" y="36556"/>
                  </a:cubicBezTo>
                  <a:cubicBezTo>
                    <a:pt x="5655" y="38775"/>
                    <a:pt x="7144" y="40690"/>
                    <a:pt x="9272" y="41359"/>
                  </a:cubicBezTo>
                  <a:cubicBezTo>
                    <a:pt x="9667" y="42271"/>
                    <a:pt x="10214" y="43152"/>
                    <a:pt x="10883" y="43912"/>
                  </a:cubicBezTo>
                  <a:cubicBezTo>
                    <a:pt x="11457" y="44487"/>
                    <a:pt x="12279" y="44918"/>
                    <a:pt x="13093" y="44918"/>
                  </a:cubicBezTo>
                  <a:cubicBezTo>
                    <a:pt x="13269" y="44918"/>
                    <a:pt x="13445" y="44897"/>
                    <a:pt x="13618" y="44854"/>
                  </a:cubicBezTo>
                  <a:cubicBezTo>
                    <a:pt x="14165" y="45918"/>
                    <a:pt x="15594" y="46131"/>
                    <a:pt x="16810" y="46131"/>
                  </a:cubicBezTo>
                  <a:cubicBezTo>
                    <a:pt x="16972" y="46131"/>
                    <a:pt x="17133" y="46132"/>
                    <a:pt x="17293" y="46132"/>
                  </a:cubicBezTo>
                  <a:cubicBezTo>
                    <a:pt x="25516" y="46132"/>
                    <a:pt x="31344" y="45361"/>
                    <a:pt x="39394" y="43304"/>
                  </a:cubicBezTo>
                  <a:cubicBezTo>
                    <a:pt x="40654" y="44280"/>
                    <a:pt x="41874" y="44648"/>
                    <a:pt x="42937" y="44648"/>
                  </a:cubicBezTo>
                  <a:cubicBezTo>
                    <a:pt x="45284" y="44648"/>
                    <a:pt x="46873" y="42859"/>
                    <a:pt x="46476" y="41875"/>
                  </a:cubicBezTo>
                  <a:cubicBezTo>
                    <a:pt x="48695" y="41602"/>
                    <a:pt x="49850" y="41784"/>
                    <a:pt x="51856" y="40781"/>
                  </a:cubicBezTo>
                  <a:cubicBezTo>
                    <a:pt x="52616" y="40386"/>
                    <a:pt x="53893" y="39748"/>
                    <a:pt x="54409" y="39018"/>
                  </a:cubicBezTo>
                  <a:cubicBezTo>
                    <a:pt x="54470" y="38897"/>
                    <a:pt x="54592" y="38775"/>
                    <a:pt x="54683" y="38623"/>
                  </a:cubicBezTo>
                  <a:cubicBezTo>
                    <a:pt x="55838" y="37073"/>
                    <a:pt x="55412" y="34976"/>
                    <a:pt x="53923" y="33729"/>
                  </a:cubicBezTo>
                  <a:cubicBezTo>
                    <a:pt x="53771" y="33577"/>
                    <a:pt x="53649" y="33395"/>
                    <a:pt x="53649" y="33182"/>
                  </a:cubicBezTo>
                  <a:cubicBezTo>
                    <a:pt x="54202" y="32814"/>
                    <a:pt x="54877" y="32742"/>
                    <a:pt x="55554" y="32742"/>
                  </a:cubicBezTo>
                  <a:cubicBezTo>
                    <a:pt x="55771" y="32742"/>
                    <a:pt x="55989" y="32749"/>
                    <a:pt x="56203" y="32757"/>
                  </a:cubicBezTo>
                  <a:cubicBezTo>
                    <a:pt x="56310" y="32761"/>
                    <a:pt x="56420" y="32763"/>
                    <a:pt x="56531" y="32763"/>
                  </a:cubicBezTo>
                  <a:cubicBezTo>
                    <a:pt x="57294" y="32763"/>
                    <a:pt x="58103" y="32649"/>
                    <a:pt x="58634" y="32118"/>
                  </a:cubicBezTo>
                  <a:cubicBezTo>
                    <a:pt x="59242" y="31480"/>
                    <a:pt x="58999" y="30112"/>
                    <a:pt x="58118" y="30082"/>
                  </a:cubicBezTo>
                  <a:cubicBezTo>
                    <a:pt x="58604" y="29322"/>
                    <a:pt x="58543" y="28349"/>
                    <a:pt x="58057" y="27620"/>
                  </a:cubicBezTo>
                  <a:lnTo>
                    <a:pt x="58057" y="27620"/>
                  </a:lnTo>
                  <a:cubicBezTo>
                    <a:pt x="58254" y="27768"/>
                    <a:pt x="58481" y="27833"/>
                    <a:pt x="58716" y="27833"/>
                  </a:cubicBezTo>
                  <a:cubicBezTo>
                    <a:pt x="59350" y="27833"/>
                    <a:pt x="60031" y="27352"/>
                    <a:pt x="60276" y="26708"/>
                  </a:cubicBezTo>
                  <a:cubicBezTo>
                    <a:pt x="60610" y="25857"/>
                    <a:pt x="60367" y="24854"/>
                    <a:pt x="60063" y="24003"/>
                  </a:cubicBezTo>
                  <a:cubicBezTo>
                    <a:pt x="59303" y="21906"/>
                    <a:pt x="58178" y="19930"/>
                    <a:pt x="56780" y="18197"/>
                  </a:cubicBezTo>
                  <a:cubicBezTo>
                    <a:pt x="57692" y="17529"/>
                    <a:pt x="57814" y="16252"/>
                    <a:pt x="57114" y="15370"/>
                  </a:cubicBezTo>
                  <a:cubicBezTo>
                    <a:pt x="58452" y="14094"/>
                    <a:pt x="57783" y="11358"/>
                    <a:pt x="55959" y="10872"/>
                  </a:cubicBezTo>
                  <a:cubicBezTo>
                    <a:pt x="56537" y="10173"/>
                    <a:pt x="56233" y="9079"/>
                    <a:pt x="55564" y="8471"/>
                  </a:cubicBezTo>
                  <a:cubicBezTo>
                    <a:pt x="54865" y="7863"/>
                    <a:pt x="53953" y="7650"/>
                    <a:pt x="53072" y="7437"/>
                  </a:cubicBezTo>
                  <a:lnTo>
                    <a:pt x="47935" y="6282"/>
                  </a:lnTo>
                  <a:cubicBezTo>
                    <a:pt x="47276" y="5009"/>
                    <a:pt x="45983" y="4274"/>
                    <a:pt x="44639" y="4274"/>
                  </a:cubicBezTo>
                  <a:cubicBezTo>
                    <a:pt x="44123" y="4274"/>
                    <a:pt x="43600" y="4383"/>
                    <a:pt x="43102" y="4610"/>
                  </a:cubicBezTo>
                  <a:cubicBezTo>
                    <a:pt x="42537" y="3878"/>
                    <a:pt x="41030" y="3421"/>
                    <a:pt x="39419" y="3421"/>
                  </a:cubicBezTo>
                  <a:cubicBezTo>
                    <a:pt x="37822" y="3421"/>
                    <a:pt x="36122" y="3870"/>
                    <a:pt x="35138" y="4945"/>
                  </a:cubicBezTo>
                  <a:lnTo>
                    <a:pt x="35108" y="4945"/>
                  </a:lnTo>
                  <a:cubicBezTo>
                    <a:pt x="30333" y="1384"/>
                    <a:pt x="26724" y="1"/>
                    <a:pt x="2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2584;p73">
              <a:extLst>
                <a:ext uri="{FF2B5EF4-FFF2-40B4-BE49-F238E27FC236}">
                  <a16:creationId xmlns:a16="http://schemas.microsoft.com/office/drawing/2014/main" id="{5E214C1C-9A30-B240-FC4C-D32F45A41010}"/>
                </a:ext>
              </a:extLst>
            </p:cNvPr>
            <p:cNvSpPr/>
            <p:nvPr/>
          </p:nvSpPr>
          <p:spPr>
            <a:xfrm>
              <a:off x="4265705" y="5346939"/>
              <a:ext cx="472548" cy="828064"/>
            </a:xfrm>
            <a:custGeom>
              <a:avLst/>
              <a:gdLst/>
              <a:ahLst/>
              <a:cxnLst/>
              <a:rect l="l" t="t" r="r" b="b"/>
              <a:pathLst>
                <a:path w="27053" h="47406" extrusionOk="0">
                  <a:moveTo>
                    <a:pt x="9203" y="0"/>
                  </a:moveTo>
                  <a:cubicBezTo>
                    <a:pt x="4942" y="0"/>
                    <a:pt x="1818" y="5211"/>
                    <a:pt x="1277" y="9650"/>
                  </a:cubicBezTo>
                  <a:cubicBezTo>
                    <a:pt x="608" y="14908"/>
                    <a:pt x="0" y="21352"/>
                    <a:pt x="396" y="25334"/>
                  </a:cubicBezTo>
                  <a:cubicBezTo>
                    <a:pt x="1156" y="33358"/>
                    <a:pt x="7174" y="34726"/>
                    <a:pt x="7174" y="34726"/>
                  </a:cubicBezTo>
                  <a:cubicBezTo>
                    <a:pt x="7174" y="34726"/>
                    <a:pt x="7143" y="36337"/>
                    <a:pt x="7113" y="38526"/>
                  </a:cubicBezTo>
                  <a:cubicBezTo>
                    <a:pt x="7028" y="43454"/>
                    <a:pt x="11007" y="47405"/>
                    <a:pt x="15804" y="47405"/>
                  </a:cubicBezTo>
                  <a:cubicBezTo>
                    <a:pt x="16156" y="47405"/>
                    <a:pt x="16511" y="47384"/>
                    <a:pt x="16870" y="47340"/>
                  </a:cubicBezTo>
                  <a:cubicBezTo>
                    <a:pt x="20974" y="46824"/>
                    <a:pt x="24165" y="43480"/>
                    <a:pt x="24469" y="39377"/>
                  </a:cubicBezTo>
                  <a:lnTo>
                    <a:pt x="26961" y="7705"/>
                  </a:lnTo>
                  <a:cubicBezTo>
                    <a:pt x="27053" y="6276"/>
                    <a:pt x="26050" y="4969"/>
                    <a:pt x="24621" y="4726"/>
                  </a:cubicBezTo>
                  <a:lnTo>
                    <a:pt x="10092" y="75"/>
                  </a:lnTo>
                  <a:cubicBezTo>
                    <a:pt x="9791" y="25"/>
                    <a:pt x="9494" y="0"/>
                    <a:pt x="9203" y="0"/>
                  </a:cubicBezTo>
                  <a:close/>
                </a:path>
              </a:pathLst>
            </a:custGeom>
            <a:solidFill>
              <a:srgbClr val="824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2585;p73">
              <a:extLst>
                <a:ext uri="{FF2B5EF4-FFF2-40B4-BE49-F238E27FC236}">
                  <a16:creationId xmlns:a16="http://schemas.microsoft.com/office/drawing/2014/main" id="{4D2AB1C0-8977-05DF-CA54-15FB08DA6FE2}"/>
                </a:ext>
              </a:extLst>
            </p:cNvPr>
            <p:cNvSpPr/>
            <p:nvPr/>
          </p:nvSpPr>
          <p:spPr>
            <a:xfrm>
              <a:off x="4333670" y="5612948"/>
              <a:ext cx="36647" cy="33922"/>
            </a:xfrm>
            <a:custGeom>
              <a:avLst/>
              <a:gdLst/>
              <a:ahLst/>
              <a:cxnLst/>
              <a:rect l="l" t="t" r="r" b="b"/>
              <a:pathLst>
                <a:path w="2098" h="1942" extrusionOk="0">
                  <a:moveTo>
                    <a:pt x="997" y="1"/>
                  </a:moveTo>
                  <a:cubicBezTo>
                    <a:pt x="512" y="1"/>
                    <a:pt x="85" y="371"/>
                    <a:pt x="31" y="865"/>
                  </a:cubicBezTo>
                  <a:cubicBezTo>
                    <a:pt x="0" y="1412"/>
                    <a:pt x="395" y="1898"/>
                    <a:pt x="942" y="1929"/>
                  </a:cubicBezTo>
                  <a:cubicBezTo>
                    <a:pt x="995" y="1937"/>
                    <a:pt x="1048" y="1942"/>
                    <a:pt x="1100" y="1942"/>
                  </a:cubicBezTo>
                  <a:cubicBezTo>
                    <a:pt x="1580" y="1942"/>
                    <a:pt x="1985" y="1572"/>
                    <a:pt x="2067" y="1078"/>
                  </a:cubicBezTo>
                  <a:cubicBezTo>
                    <a:pt x="2097" y="530"/>
                    <a:pt x="1702" y="74"/>
                    <a:pt x="1155" y="14"/>
                  </a:cubicBezTo>
                  <a:cubicBezTo>
                    <a:pt x="1102" y="5"/>
                    <a:pt x="1049" y="1"/>
                    <a:pt x="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2586;p73">
              <a:extLst>
                <a:ext uri="{FF2B5EF4-FFF2-40B4-BE49-F238E27FC236}">
                  <a16:creationId xmlns:a16="http://schemas.microsoft.com/office/drawing/2014/main" id="{497681E0-9009-C294-4482-BFCFFE501291}"/>
                </a:ext>
              </a:extLst>
            </p:cNvPr>
            <p:cNvSpPr/>
            <p:nvPr/>
          </p:nvSpPr>
          <p:spPr>
            <a:xfrm>
              <a:off x="4307644" y="5558957"/>
              <a:ext cx="72228" cy="21083"/>
            </a:xfrm>
            <a:custGeom>
              <a:avLst/>
              <a:gdLst/>
              <a:ahLst/>
              <a:cxnLst/>
              <a:rect l="l" t="t" r="r" b="b"/>
              <a:pathLst>
                <a:path w="4135" h="1207" extrusionOk="0">
                  <a:moveTo>
                    <a:pt x="1953" y="1"/>
                  </a:moveTo>
                  <a:cubicBezTo>
                    <a:pt x="1429" y="1"/>
                    <a:pt x="933" y="151"/>
                    <a:pt x="487" y="430"/>
                  </a:cubicBezTo>
                  <a:cubicBezTo>
                    <a:pt x="122" y="673"/>
                    <a:pt x="1" y="886"/>
                    <a:pt x="62" y="977"/>
                  </a:cubicBezTo>
                  <a:cubicBezTo>
                    <a:pt x="74" y="990"/>
                    <a:pt x="95" y="996"/>
                    <a:pt x="122" y="996"/>
                  </a:cubicBezTo>
                  <a:cubicBezTo>
                    <a:pt x="339" y="996"/>
                    <a:pt x="999" y="638"/>
                    <a:pt x="1887" y="638"/>
                  </a:cubicBezTo>
                  <a:cubicBezTo>
                    <a:pt x="1946" y="638"/>
                    <a:pt x="2006" y="639"/>
                    <a:pt x="2068" y="643"/>
                  </a:cubicBezTo>
                  <a:cubicBezTo>
                    <a:pt x="3058" y="725"/>
                    <a:pt x="3775" y="1207"/>
                    <a:pt x="4015" y="1207"/>
                  </a:cubicBezTo>
                  <a:cubicBezTo>
                    <a:pt x="4040" y="1207"/>
                    <a:pt x="4059" y="1201"/>
                    <a:pt x="4074" y="1190"/>
                  </a:cubicBezTo>
                  <a:cubicBezTo>
                    <a:pt x="4135" y="1129"/>
                    <a:pt x="4013" y="886"/>
                    <a:pt x="3679" y="612"/>
                  </a:cubicBezTo>
                  <a:cubicBezTo>
                    <a:pt x="3223" y="248"/>
                    <a:pt x="2676" y="35"/>
                    <a:pt x="2098" y="4"/>
                  </a:cubicBezTo>
                  <a:cubicBezTo>
                    <a:pt x="2050" y="2"/>
                    <a:pt x="2001" y="1"/>
                    <a:pt x="1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2587;p73">
              <a:extLst>
                <a:ext uri="{FF2B5EF4-FFF2-40B4-BE49-F238E27FC236}">
                  <a16:creationId xmlns:a16="http://schemas.microsoft.com/office/drawing/2014/main" id="{F54B4E96-BFD2-B719-2AB0-6EC5ECF27550}"/>
                </a:ext>
              </a:extLst>
            </p:cNvPr>
            <p:cNvSpPr/>
            <p:nvPr/>
          </p:nvSpPr>
          <p:spPr>
            <a:xfrm>
              <a:off x="4508867" y="5620389"/>
              <a:ext cx="36647" cy="33922"/>
            </a:xfrm>
            <a:custGeom>
              <a:avLst/>
              <a:gdLst/>
              <a:ahLst/>
              <a:cxnLst/>
              <a:rect l="l" t="t" r="r" b="b"/>
              <a:pathLst>
                <a:path w="2098" h="1942" extrusionOk="0">
                  <a:moveTo>
                    <a:pt x="975" y="0"/>
                  </a:moveTo>
                  <a:cubicBezTo>
                    <a:pt x="513" y="0"/>
                    <a:pt x="86" y="370"/>
                    <a:pt x="31" y="864"/>
                  </a:cubicBezTo>
                  <a:cubicBezTo>
                    <a:pt x="1" y="1411"/>
                    <a:pt x="396" y="1867"/>
                    <a:pt x="943" y="1928"/>
                  </a:cubicBezTo>
                  <a:cubicBezTo>
                    <a:pt x="996" y="1937"/>
                    <a:pt x="1049" y="1941"/>
                    <a:pt x="1100" y="1941"/>
                  </a:cubicBezTo>
                  <a:cubicBezTo>
                    <a:pt x="1580" y="1941"/>
                    <a:pt x="1982" y="1571"/>
                    <a:pt x="2037" y="1077"/>
                  </a:cubicBezTo>
                  <a:cubicBezTo>
                    <a:pt x="2098" y="530"/>
                    <a:pt x="1672" y="44"/>
                    <a:pt x="1125" y="13"/>
                  </a:cubicBezTo>
                  <a:cubicBezTo>
                    <a:pt x="1075" y="4"/>
                    <a:pt x="1025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2588;p73">
              <a:extLst>
                <a:ext uri="{FF2B5EF4-FFF2-40B4-BE49-F238E27FC236}">
                  <a16:creationId xmlns:a16="http://schemas.microsoft.com/office/drawing/2014/main" id="{5331F922-67A4-3408-7A9D-1ADB8F3F5FB6}"/>
                </a:ext>
              </a:extLst>
            </p:cNvPr>
            <p:cNvSpPr/>
            <p:nvPr/>
          </p:nvSpPr>
          <p:spPr>
            <a:xfrm>
              <a:off x="4495068" y="5574345"/>
              <a:ext cx="72228" cy="21083"/>
            </a:xfrm>
            <a:custGeom>
              <a:avLst/>
              <a:gdLst/>
              <a:ahLst/>
              <a:cxnLst/>
              <a:rect l="l" t="t" r="r" b="b"/>
              <a:pathLst>
                <a:path w="4135" h="1207" extrusionOk="0">
                  <a:moveTo>
                    <a:pt x="1959" y="1"/>
                  </a:moveTo>
                  <a:cubicBezTo>
                    <a:pt x="1454" y="1"/>
                    <a:pt x="932" y="152"/>
                    <a:pt x="487" y="430"/>
                  </a:cubicBezTo>
                  <a:cubicBezTo>
                    <a:pt x="122" y="674"/>
                    <a:pt x="0" y="886"/>
                    <a:pt x="61" y="947"/>
                  </a:cubicBezTo>
                  <a:cubicBezTo>
                    <a:pt x="77" y="967"/>
                    <a:pt x="104" y="975"/>
                    <a:pt x="142" y="975"/>
                  </a:cubicBezTo>
                  <a:cubicBezTo>
                    <a:pt x="382" y="975"/>
                    <a:pt x="1047" y="638"/>
                    <a:pt x="1891" y="638"/>
                  </a:cubicBezTo>
                  <a:cubicBezTo>
                    <a:pt x="1949" y="638"/>
                    <a:pt x="2008" y="640"/>
                    <a:pt x="2067" y="643"/>
                  </a:cubicBezTo>
                  <a:cubicBezTo>
                    <a:pt x="3063" y="698"/>
                    <a:pt x="3806" y="1206"/>
                    <a:pt x="4024" y="1206"/>
                  </a:cubicBezTo>
                  <a:cubicBezTo>
                    <a:pt x="4046" y="1206"/>
                    <a:pt x="4062" y="1201"/>
                    <a:pt x="4073" y="1190"/>
                  </a:cubicBezTo>
                  <a:cubicBezTo>
                    <a:pt x="4134" y="1129"/>
                    <a:pt x="4013" y="886"/>
                    <a:pt x="3678" y="613"/>
                  </a:cubicBezTo>
                  <a:cubicBezTo>
                    <a:pt x="3222" y="248"/>
                    <a:pt x="2675" y="35"/>
                    <a:pt x="2098" y="5"/>
                  </a:cubicBezTo>
                  <a:cubicBezTo>
                    <a:pt x="2052" y="2"/>
                    <a:pt x="2006" y="1"/>
                    <a:pt x="1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2589;p73">
              <a:extLst>
                <a:ext uri="{FF2B5EF4-FFF2-40B4-BE49-F238E27FC236}">
                  <a16:creationId xmlns:a16="http://schemas.microsoft.com/office/drawing/2014/main" id="{7F57BE17-1DAF-7F1A-AD07-C4570686735D}"/>
                </a:ext>
              </a:extLst>
            </p:cNvPr>
            <p:cNvSpPr/>
            <p:nvPr/>
          </p:nvSpPr>
          <p:spPr>
            <a:xfrm>
              <a:off x="4369775" y="5569629"/>
              <a:ext cx="69032" cy="159199"/>
            </a:xfrm>
            <a:custGeom>
              <a:avLst/>
              <a:gdLst/>
              <a:ahLst/>
              <a:cxnLst/>
              <a:rect l="l" t="t" r="r" b="b"/>
              <a:pathLst>
                <a:path w="3952" h="9114" extrusionOk="0">
                  <a:moveTo>
                    <a:pt x="3825" y="0"/>
                  </a:moveTo>
                  <a:cubicBezTo>
                    <a:pt x="3679" y="0"/>
                    <a:pt x="2506" y="2348"/>
                    <a:pt x="1185" y="5260"/>
                  </a:cubicBezTo>
                  <a:lnTo>
                    <a:pt x="274" y="7357"/>
                  </a:lnTo>
                  <a:cubicBezTo>
                    <a:pt x="91" y="7661"/>
                    <a:pt x="0" y="8056"/>
                    <a:pt x="61" y="8451"/>
                  </a:cubicBezTo>
                  <a:cubicBezTo>
                    <a:pt x="122" y="8634"/>
                    <a:pt x="304" y="8816"/>
                    <a:pt x="486" y="8877"/>
                  </a:cubicBezTo>
                  <a:cubicBezTo>
                    <a:pt x="638" y="8938"/>
                    <a:pt x="790" y="8968"/>
                    <a:pt x="973" y="8968"/>
                  </a:cubicBezTo>
                  <a:cubicBezTo>
                    <a:pt x="1774" y="9057"/>
                    <a:pt x="2363" y="9113"/>
                    <a:pt x="2621" y="9113"/>
                  </a:cubicBezTo>
                  <a:cubicBezTo>
                    <a:pt x="2716" y="9113"/>
                    <a:pt x="2766" y="9106"/>
                    <a:pt x="2766" y="9090"/>
                  </a:cubicBezTo>
                  <a:cubicBezTo>
                    <a:pt x="2766" y="9029"/>
                    <a:pt x="2097" y="8877"/>
                    <a:pt x="1003" y="8664"/>
                  </a:cubicBezTo>
                  <a:cubicBezTo>
                    <a:pt x="730" y="8603"/>
                    <a:pt x="486" y="8542"/>
                    <a:pt x="426" y="8330"/>
                  </a:cubicBezTo>
                  <a:cubicBezTo>
                    <a:pt x="426" y="8056"/>
                    <a:pt x="517" y="7752"/>
                    <a:pt x="669" y="7539"/>
                  </a:cubicBezTo>
                  <a:lnTo>
                    <a:pt x="1641" y="5442"/>
                  </a:lnTo>
                  <a:cubicBezTo>
                    <a:pt x="2979" y="2494"/>
                    <a:pt x="3951" y="62"/>
                    <a:pt x="3830" y="1"/>
                  </a:cubicBezTo>
                  <a:cubicBezTo>
                    <a:pt x="3828" y="0"/>
                    <a:pt x="3827" y="0"/>
                    <a:pt x="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2590;p73">
              <a:extLst>
                <a:ext uri="{FF2B5EF4-FFF2-40B4-BE49-F238E27FC236}">
                  <a16:creationId xmlns:a16="http://schemas.microsoft.com/office/drawing/2014/main" id="{A2358E32-162E-7564-89E2-26220060D86B}"/>
                </a:ext>
              </a:extLst>
            </p:cNvPr>
            <p:cNvSpPr/>
            <p:nvPr/>
          </p:nvSpPr>
          <p:spPr>
            <a:xfrm>
              <a:off x="4390474" y="5915814"/>
              <a:ext cx="189033" cy="73818"/>
            </a:xfrm>
            <a:custGeom>
              <a:avLst/>
              <a:gdLst/>
              <a:ahLst/>
              <a:cxnLst/>
              <a:rect l="l" t="t" r="r" b="b"/>
              <a:pathLst>
                <a:path w="10822" h="4226" extrusionOk="0">
                  <a:moveTo>
                    <a:pt x="10821" y="0"/>
                  </a:moveTo>
                  <a:lnTo>
                    <a:pt x="10821" y="0"/>
                  </a:lnTo>
                  <a:cubicBezTo>
                    <a:pt x="7935" y="1470"/>
                    <a:pt x="4754" y="2214"/>
                    <a:pt x="1552" y="2214"/>
                  </a:cubicBezTo>
                  <a:cubicBezTo>
                    <a:pt x="1045" y="2214"/>
                    <a:pt x="538" y="2196"/>
                    <a:pt x="31" y="2158"/>
                  </a:cubicBezTo>
                  <a:lnTo>
                    <a:pt x="0" y="4043"/>
                  </a:lnTo>
                  <a:cubicBezTo>
                    <a:pt x="819" y="4169"/>
                    <a:pt x="1585" y="4225"/>
                    <a:pt x="2299" y="4225"/>
                  </a:cubicBezTo>
                  <a:cubicBezTo>
                    <a:pt x="8477" y="4225"/>
                    <a:pt x="10821" y="0"/>
                    <a:pt x="10821" y="0"/>
                  </a:cubicBezTo>
                  <a:close/>
                </a:path>
              </a:pathLst>
            </a:custGeom>
            <a:solidFill>
              <a:srgbClr val="5B34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2591;p73">
              <a:extLst>
                <a:ext uri="{FF2B5EF4-FFF2-40B4-BE49-F238E27FC236}">
                  <a16:creationId xmlns:a16="http://schemas.microsoft.com/office/drawing/2014/main" id="{238C9F5C-8B91-E13A-DEC0-5A5DDCCEA986}"/>
                </a:ext>
              </a:extLst>
            </p:cNvPr>
            <p:cNvSpPr/>
            <p:nvPr/>
          </p:nvSpPr>
          <p:spPr>
            <a:xfrm>
              <a:off x="4491889" y="5499725"/>
              <a:ext cx="88682" cy="28489"/>
            </a:xfrm>
            <a:custGeom>
              <a:avLst/>
              <a:gdLst/>
              <a:ahLst/>
              <a:cxnLst/>
              <a:rect l="l" t="t" r="r" b="b"/>
              <a:pathLst>
                <a:path w="5077" h="1631" extrusionOk="0">
                  <a:moveTo>
                    <a:pt x="1975" y="1"/>
                  </a:moveTo>
                  <a:cubicBezTo>
                    <a:pt x="1561" y="1"/>
                    <a:pt x="1142" y="58"/>
                    <a:pt x="730" y="173"/>
                  </a:cubicBezTo>
                  <a:cubicBezTo>
                    <a:pt x="243" y="325"/>
                    <a:pt x="0" y="538"/>
                    <a:pt x="30" y="721"/>
                  </a:cubicBezTo>
                  <a:cubicBezTo>
                    <a:pt x="122" y="1024"/>
                    <a:pt x="1246" y="933"/>
                    <a:pt x="2492" y="1176"/>
                  </a:cubicBezTo>
                  <a:cubicBezTo>
                    <a:pt x="3475" y="1340"/>
                    <a:pt x="4296" y="1630"/>
                    <a:pt x="4719" y="1630"/>
                  </a:cubicBezTo>
                  <a:cubicBezTo>
                    <a:pt x="4845" y="1630"/>
                    <a:pt x="4936" y="1604"/>
                    <a:pt x="4985" y="1541"/>
                  </a:cubicBezTo>
                  <a:cubicBezTo>
                    <a:pt x="5076" y="1420"/>
                    <a:pt x="4894" y="1146"/>
                    <a:pt x="4499" y="812"/>
                  </a:cubicBezTo>
                  <a:cubicBezTo>
                    <a:pt x="3750" y="271"/>
                    <a:pt x="2873" y="1"/>
                    <a:pt x="19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2592;p73">
              <a:extLst>
                <a:ext uri="{FF2B5EF4-FFF2-40B4-BE49-F238E27FC236}">
                  <a16:creationId xmlns:a16="http://schemas.microsoft.com/office/drawing/2014/main" id="{9CAD55B6-6423-2C95-1E0F-331A32CDC079}"/>
                </a:ext>
              </a:extLst>
            </p:cNvPr>
            <p:cNvSpPr/>
            <p:nvPr/>
          </p:nvSpPr>
          <p:spPr>
            <a:xfrm>
              <a:off x="4318264" y="5492616"/>
              <a:ext cx="67442" cy="21957"/>
            </a:xfrm>
            <a:custGeom>
              <a:avLst/>
              <a:gdLst/>
              <a:ahLst/>
              <a:cxnLst/>
              <a:rect l="l" t="t" r="r" b="b"/>
              <a:pathLst>
                <a:path w="3861" h="1257" extrusionOk="0">
                  <a:moveTo>
                    <a:pt x="1840" y="0"/>
                  </a:moveTo>
                  <a:cubicBezTo>
                    <a:pt x="1359" y="0"/>
                    <a:pt x="878" y="131"/>
                    <a:pt x="457" y="398"/>
                  </a:cubicBezTo>
                  <a:cubicBezTo>
                    <a:pt x="122" y="641"/>
                    <a:pt x="1" y="884"/>
                    <a:pt x="61" y="1036"/>
                  </a:cubicBezTo>
                  <a:cubicBezTo>
                    <a:pt x="132" y="1130"/>
                    <a:pt x="288" y="1156"/>
                    <a:pt x="506" y="1156"/>
                  </a:cubicBezTo>
                  <a:cubicBezTo>
                    <a:pt x="776" y="1156"/>
                    <a:pt x="1141" y="1116"/>
                    <a:pt x="1554" y="1116"/>
                  </a:cubicBezTo>
                  <a:cubicBezTo>
                    <a:pt x="1671" y="1116"/>
                    <a:pt x="1792" y="1119"/>
                    <a:pt x="1916" y="1128"/>
                  </a:cubicBezTo>
                  <a:cubicBezTo>
                    <a:pt x="2506" y="1147"/>
                    <a:pt x="3033" y="1256"/>
                    <a:pt x="3380" y="1256"/>
                  </a:cubicBezTo>
                  <a:cubicBezTo>
                    <a:pt x="3570" y="1256"/>
                    <a:pt x="3705" y="1224"/>
                    <a:pt x="3770" y="1128"/>
                  </a:cubicBezTo>
                  <a:cubicBezTo>
                    <a:pt x="3861" y="1006"/>
                    <a:pt x="3770" y="763"/>
                    <a:pt x="3435" y="520"/>
                  </a:cubicBezTo>
                  <a:cubicBezTo>
                    <a:pt x="2962" y="177"/>
                    <a:pt x="2400" y="0"/>
                    <a:pt x="18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2593;p73">
              <a:extLst>
                <a:ext uri="{FF2B5EF4-FFF2-40B4-BE49-F238E27FC236}">
                  <a16:creationId xmlns:a16="http://schemas.microsoft.com/office/drawing/2014/main" id="{4E4FEA2A-A368-4454-7E0D-FACB9AF1559E}"/>
                </a:ext>
              </a:extLst>
            </p:cNvPr>
            <p:cNvSpPr/>
            <p:nvPr/>
          </p:nvSpPr>
          <p:spPr>
            <a:xfrm>
              <a:off x="4223766" y="5295096"/>
              <a:ext cx="387604" cy="350573"/>
            </a:xfrm>
            <a:custGeom>
              <a:avLst/>
              <a:gdLst/>
              <a:ahLst/>
              <a:cxnLst/>
              <a:rect l="l" t="t" r="r" b="b"/>
              <a:pathLst>
                <a:path w="22190" h="20070" extrusionOk="0">
                  <a:moveTo>
                    <a:pt x="17081" y="1"/>
                  </a:moveTo>
                  <a:cubicBezTo>
                    <a:pt x="16514" y="1"/>
                    <a:pt x="15953" y="102"/>
                    <a:pt x="15411" y="338"/>
                  </a:cubicBezTo>
                  <a:cubicBezTo>
                    <a:pt x="14347" y="794"/>
                    <a:pt x="13526" y="1736"/>
                    <a:pt x="12493" y="2283"/>
                  </a:cubicBezTo>
                  <a:cubicBezTo>
                    <a:pt x="11095" y="3013"/>
                    <a:pt x="9392" y="2922"/>
                    <a:pt x="7903" y="3408"/>
                  </a:cubicBezTo>
                  <a:cubicBezTo>
                    <a:pt x="6079" y="4046"/>
                    <a:pt x="4681" y="5536"/>
                    <a:pt x="4134" y="7390"/>
                  </a:cubicBezTo>
                  <a:cubicBezTo>
                    <a:pt x="3708" y="8788"/>
                    <a:pt x="3830" y="10429"/>
                    <a:pt x="2918" y="11584"/>
                  </a:cubicBezTo>
                  <a:cubicBezTo>
                    <a:pt x="2493" y="12132"/>
                    <a:pt x="1885" y="12496"/>
                    <a:pt x="1398" y="12983"/>
                  </a:cubicBezTo>
                  <a:cubicBezTo>
                    <a:pt x="578" y="13925"/>
                    <a:pt x="91" y="15110"/>
                    <a:pt x="31" y="16357"/>
                  </a:cubicBezTo>
                  <a:cubicBezTo>
                    <a:pt x="0" y="17603"/>
                    <a:pt x="91" y="18849"/>
                    <a:pt x="304" y="20065"/>
                  </a:cubicBezTo>
                  <a:cubicBezTo>
                    <a:pt x="352" y="20068"/>
                    <a:pt x="399" y="20069"/>
                    <a:pt x="445" y="20069"/>
                  </a:cubicBezTo>
                  <a:cubicBezTo>
                    <a:pt x="1834" y="20069"/>
                    <a:pt x="2878" y="18777"/>
                    <a:pt x="3496" y="17542"/>
                  </a:cubicBezTo>
                  <a:cubicBezTo>
                    <a:pt x="4164" y="16235"/>
                    <a:pt x="4712" y="14776"/>
                    <a:pt x="5958" y="14077"/>
                  </a:cubicBezTo>
                  <a:cubicBezTo>
                    <a:pt x="7599" y="13165"/>
                    <a:pt x="10031" y="13773"/>
                    <a:pt x="11125" y="12253"/>
                  </a:cubicBezTo>
                  <a:cubicBezTo>
                    <a:pt x="11915" y="11220"/>
                    <a:pt x="11611" y="9518"/>
                    <a:pt x="12523" y="8666"/>
                  </a:cubicBezTo>
                  <a:cubicBezTo>
                    <a:pt x="13085" y="8104"/>
                    <a:pt x="13870" y="8024"/>
                    <a:pt x="14688" y="8024"/>
                  </a:cubicBezTo>
                  <a:cubicBezTo>
                    <a:pt x="15014" y="8024"/>
                    <a:pt x="15345" y="8037"/>
                    <a:pt x="15669" y="8037"/>
                  </a:cubicBezTo>
                  <a:cubicBezTo>
                    <a:pt x="15808" y="8037"/>
                    <a:pt x="15945" y="8035"/>
                    <a:pt x="16080" y="8028"/>
                  </a:cubicBezTo>
                  <a:cubicBezTo>
                    <a:pt x="17691" y="7967"/>
                    <a:pt x="19210" y="7177"/>
                    <a:pt x="20213" y="5900"/>
                  </a:cubicBezTo>
                  <a:cubicBezTo>
                    <a:pt x="21156" y="4624"/>
                    <a:pt x="22189" y="3286"/>
                    <a:pt x="21824" y="1736"/>
                  </a:cubicBezTo>
                  <a:cubicBezTo>
                    <a:pt x="20382" y="835"/>
                    <a:pt x="18706" y="1"/>
                    <a:pt x="17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2594;p73">
              <a:extLst>
                <a:ext uri="{FF2B5EF4-FFF2-40B4-BE49-F238E27FC236}">
                  <a16:creationId xmlns:a16="http://schemas.microsoft.com/office/drawing/2014/main" id="{DA458385-2D32-8631-D0C9-DB0E834D76C8}"/>
                </a:ext>
              </a:extLst>
            </p:cNvPr>
            <p:cNvSpPr/>
            <p:nvPr/>
          </p:nvSpPr>
          <p:spPr>
            <a:xfrm>
              <a:off x="4549758" y="5374257"/>
              <a:ext cx="240003" cy="317524"/>
            </a:xfrm>
            <a:custGeom>
              <a:avLst/>
              <a:gdLst/>
              <a:ahLst/>
              <a:cxnLst/>
              <a:rect l="l" t="t" r="r" b="b"/>
              <a:pathLst>
                <a:path w="13740" h="18178" extrusionOk="0">
                  <a:moveTo>
                    <a:pt x="0" y="1"/>
                  </a:moveTo>
                  <a:cubicBezTo>
                    <a:pt x="152" y="1946"/>
                    <a:pt x="1186" y="3739"/>
                    <a:pt x="2827" y="4864"/>
                  </a:cubicBezTo>
                  <a:cubicBezTo>
                    <a:pt x="2857" y="7083"/>
                    <a:pt x="4134" y="9119"/>
                    <a:pt x="6171" y="10062"/>
                  </a:cubicBezTo>
                  <a:cubicBezTo>
                    <a:pt x="5988" y="12524"/>
                    <a:pt x="4590" y="17448"/>
                    <a:pt x="7417" y="18177"/>
                  </a:cubicBezTo>
                  <a:lnTo>
                    <a:pt x="11186" y="16019"/>
                  </a:lnTo>
                  <a:cubicBezTo>
                    <a:pt x="12341" y="13284"/>
                    <a:pt x="13617" y="9666"/>
                    <a:pt x="13709" y="6718"/>
                  </a:cubicBezTo>
                  <a:cubicBezTo>
                    <a:pt x="13739" y="5745"/>
                    <a:pt x="13678" y="4773"/>
                    <a:pt x="13192" y="3952"/>
                  </a:cubicBezTo>
                  <a:cubicBezTo>
                    <a:pt x="12645" y="3010"/>
                    <a:pt x="11611" y="2493"/>
                    <a:pt x="10608" y="2098"/>
                  </a:cubicBezTo>
                  <a:cubicBezTo>
                    <a:pt x="7234" y="730"/>
                    <a:pt x="3648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2595;p73">
              <a:extLst>
                <a:ext uri="{FF2B5EF4-FFF2-40B4-BE49-F238E27FC236}">
                  <a16:creationId xmlns:a16="http://schemas.microsoft.com/office/drawing/2014/main" id="{1516E34F-D442-4520-16F7-A06AAAE111DD}"/>
                </a:ext>
              </a:extLst>
            </p:cNvPr>
            <p:cNvSpPr/>
            <p:nvPr/>
          </p:nvSpPr>
          <p:spPr>
            <a:xfrm>
              <a:off x="4677182" y="5645263"/>
              <a:ext cx="91338" cy="128473"/>
            </a:xfrm>
            <a:custGeom>
              <a:avLst/>
              <a:gdLst/>
              <a:ahLst/>
              <a:cxnLst/>
              <a:rect l="l" t="t" r="r" b="b"/>
              <a:pathLst>
                <a:path w="5229" h="7355" extrusionOk="0">
                  <a:moveTo>
                    <a:pt x="2156" y="0"/>
                  </a:moveTo>
                  <a:cubicBezTo>
                    <a:pt x="1160" y="0"/>
                    <a:pt x="279" y="518"/>
                    <a:pt x="183" y="1598"/>
                  </a:cubicBezTo>
                  <a:cubicBezTo>
                    <a:pt x="31" y="3574"/>
                    <a:pt x="0" y="6948"/>
                    <a:pt x="0" y="7070"/>
                  </a:cubicBezTo>
                  <a:cubicBezTo>
                    <a:pt x="0" y="7127"/>
                    <a:pt x="679" y="7354"/>
                    <a:pt x="1543" y="7354"/>
                  </a:cubicBezTo>
                  <a:cubicBezTo>
                    <a:pt x="2962" y="7354"/>
                    <a:pt x="4880" y="6741"/>
                    <a:pt x="5107" y="3756"/>
                  </a:cubicBezTo>
                  <a:cubicBezTo>
                    <a:pt x="5228" y="1963"/>
                    <a:pt x="4651" y="990"/>
                    <a:pt x="3860" y="504"/>
                  </a:cubicBezTo>
                  <a:cubicBezTo>
                    <a:pt x="3339" y="171"/>
                    <a:pt x="2728" y="0"/>
                    <a:pt x="2156" y="0"/>
                  </a:cubicBezTo>
                  <a:close/>
                </a:path>
              </a:pathLst>
            </a:custGeom>
            <a:solidFill>
              <a:srgbClr val="824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2596;p73">
              <a:extLst>
                <a:ext uri="{FF2B5EF4-FFF2-40B4-BE49-F238E27FC236}">
                  <a16:creationId xmlns:a16="http://schemas.microsoft.com/office/drawing/2014/main" id="{B84ADE66-2F8F-82C5-B872-E0D5F918A7EF}"/>
                </a:ext>
              </a:extLst>
            </p:cNvPr>
            <p:cNvSpPr/>
            <p:nvPr/>
          </p:nvSpPr>
          <p:spPr>
            <a:xfrm>
              <a:off x="4704780" y="5673507"/>
              <a:ext cx="40909" cy="73346"/>
            </a:xfrm>
            <a:custGeom>
              <a:avLst/>
              <a:gdLst/>
              <a:ahLst/>
              <a:cxnLst/>
              <a:rect l="l" t="t" r="r" b="b"/>
              <a:pathLst>
                <a:path w="2342" h="4199" extrusionOk="0">
                  <a:moveTo>
                    <a:pt x="1159" y="0"/>
                  </a:moveTo>
                  <a:cubicBezTo>
                    <a:pt x="1038" y="0"/>
                    <a:pt x="913" y="35"/>
                    <a:pt x="821" y="103"/>
                  </a:cubicBezTo>
                  <a:cubicBezTo>
                    <a:pt x="730" y="194"/>
                    <a:pt x="639" y="285"/>
                    <a:pt x="609" y="407"/>
                  </a:cubicBezTo>
                  <a:cubicBezTo>
                    <a:pt x="548" y="589"/>
                    <a:pt x="609" y="680"/>
                    <a:pt x="639" y="680"/>
                  </a:cubicBezTo>
                  <a:cubicBezTo>
                    <a:pt x="669" y="680"/>
                    <a:pt x="669" y="589"/>
                    <a:pt x="730" y="437"/>
                  </a:cubicBezTo>
                  <a:cubicBezTo>
                    <a:pt x="802" y="318"/>
                    <a:pt x="949" y="236"/>
                    <a:pt x="1112" y="236"/>
                  </a:cubicBezTo>
                  <a:cubicBezTo>
                    <a:pt x="1156" y="236"/>
                    <a:pt x="1201" y="242"/>
                    <a:pt x="1247" y="255"/>
                  </a:cubicBezTo>
                  <a:cubicBezTo>
                    <a:pt x="1521" y="377"/>
                    <a:pt x="1764" y="620"/>
                    <a:pt x="1824" y="954"/>
                  </a:cubicBezTo>
                  <a:cubicBezTo>
                    <a:pt x="1946" y="1319"/>
                    <a:pt x="2007" y="1744"/>
                    <a:pt x="1976" y="2170"/>
                  </a:cubicBezTo>
                  <a:cubicBezTo>
                    <a:pt x="1885" y="3021"/>
                    <a:pt x="1399" y="3811"/>
                    <a:pt x="882" y="3933"/>
                  </a:cubicBezTo>
                  <a:cubicBezTo>
                    <a:pt x="794" y="3958"/>
                    <a:pt x="701" y="3973"/>
                    <a:pt x="609" y="3973"/>
                  </a:cubicBezTo>
                  <a:cubicBezTo>
                    <a:pt x="478" y="3973"/>
                    <a:pt x="351" y="3943"/>
                    <a:pt x="244" y="3872"/>
                  </a:cubicBezTo>
                  <a:cubicBezTo>
                    <a:pt x="122" y="3811"/>
                    <a:pt x="62" y="3750"/>
                    <a:pt x="31" y="3750"/>
                  </a:cubicBezTo>
                  <a:cubicBezTo>
                    <a:pt x="1" y="3750"/>
                    <a:pt x="31" y="3872"/>
                    <a:pt x="153" y="3994"/>
                  </a:cubicBezTo>
                  <a:cubicBezTo>
                    <a:pt x="312" y="4130"/>
                    <a:pt x="506" y="4199"/>
                    <a:pt x="708" y="4199"/>
                  </a:cubicBezTo>
                  <a:cubicBezTo>
                    <a:pt x="776" y="4199"/>
                    <a:pt x="844" y="4191"/>
                    <a:pt x="913" y="4176"/>
                  </a:cubicBezTo>
                  <a:cubicBezTo>
                    <a:pt x="1642" y="4024"/>
                    <a:pt x="2189" y="3173"/>
                    <a:pt x="2311" y="2200"/>
                  </a:cubicBezTo>
                  <a:cubicBezTo>
                    <a:pt x="2341" y="1744"/>
                    <a:pt x="2280" y="1258"/>
                    <a:pt x="2098" y="832"/>
                  </a:cubicBezTo>
                  <a:cubicBezTo>
                    <a:pt x="2007" y="437"/>
                    <a:pt x="1672" y="133"/>
                    <a:pt x="1277" y="12"/>
                  </a:cubicBezTo>
                  <a:cubicBezTo>
                    <a:pt x="1239" y="4"/>
                    <a:pt x="1199" y="0"/>
                    <a:pt x="1159" y="0"/>
                  </a:cubicBezTo>
                  <a:close/>
                </a:path>
              </a:pathLst>
            </a:custGeom>
            <a:solidFill>
              <a:srgbClr val="5B34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2597;p73">
              <a:extLst>
                <a:ext uri="{FF2B5EF4-FFF2-40B4-BE49-F238E27FC236}">
                  <a16:creationId xmlns:a16="http://schemas.microsoft.com/office/drawing/2014/main" id="{4CF12D49-8947-DE96-8AC4-BE14F4CBECF1}"/>
                </a:ext>
              </a:extLst>
            </p:cNvPr>
            <p:cNvSpPr/>
            <p:nvPr/>
          </p:nvSpPr>
          <p:spPr>
            <a:xfrm>
              <a:off x="4557182" y="5368947"/>
              <a:ext cx="321245" cy="454138"/>
            </a:xfrm>
            <a:custGeom>
              <a:avLst/>
              <a:gdLst/>
              <a:ahLst/>
              <a:cxnLst/>
              <a:rect l="l" t="t" r="r" b="b"/>
              <a:pathLst>
                <a:path w="18391" h="25999" extrusionOk="0">
                  <a:moveTo>
                    <a:pt x="8998" y="23223"/>
                  </a:moveTo>
                  <a:lnTo>
                    <a:pt x="8998" y="23284"/>
                  </a:lnTo>
                  <a:cubicBezTo>
                    <a:pt x="9028" y="23345"/>
                    <a:pt x="9028" y="23405"/>
                    <a:pt x="9059" y="23466"/>
                  </a:cubicBezTo>
                  <a:cubicBezTo>
                    <a:pt x="9180" y="23679"/>
                    <a:pt x="9393" y="23861"/>
                    <a:pt x="9606" y="23983"/>
                  </a:cubicBezTo>
                  <a:lnTo>
                    <a:pt x="10108" y="24086"/>
                  </a:lnTo>
                  <a:lnTo>
                    <a:pt x="10108" y="24086"/>
                  </a:lnTo>
                  <a:cubicBezTo>
                    <a:pt x="9951" y="24048"/>
                    <a:pt x="9793" y="23995"/>
                    <a:pt x="9636" y="23922"/>
                  </a:cubicBezTo>
                  <a:cubicBezTo>
                    <a:pt x="9423" y="23831"/>
                    <a:pt x="9211" y="23679"/>
                    <a:pt x="9089" y="23466"/>
                  </a:cubicBezTo>
                  <a:cubicBezTo>
                    <a:pt x="9028" y="23314"/>
                    <a:pt x="8998" y="23223"/>
                    <a:pt x="8998" y="23223"/>
                  </a:cubicBezTo>
                  <a:close/>
                  <a:moveTo>
                    <a:pt x="10108" y="24086"/>
                  </a:moveTo>
                  <a:lnTo>
                    <a:pt x="10108" y="24086"/>
                  </a:lnTo>
                  <a:cubicBezTo>
                    <a:pt x="10167" y="24100"/>
                    <a:pt x="10227" y="24112"/>
                    <a:pt x="10286" y="24122"/>
                  </a:cubicBezTo>
                  <a:lnTo>
                    <a:pt x="10286" y="24122"/>
                  </a:lnTo>
                  <a:lnTo>
                    <a:pt x="10108" y="24086"/>
                  </a:lnTo>
                  <a:close/>
                  <a:moveTo>
                    <a:pt x="1034" y="1"/>
                  </a:moveTo>
                  <a:cubicBezTo>
                    <a:pt x="913" y="1"/>
                    <a:pt x="821" y="31"/>
                    <a:pt x="730" y="31"/>
                  </a:cubicBezTo>
                  <a:cubicBezTo>
                    <a:pt x="578" y="62"/>
                    <a:pt x="396" y="92"/>
                    <a:pt x="274" y="153"/>
                  </a:cubicBezTo>
                  <a:lnTo>
                    <a:pt x="1" y="274"/>
                  </a:lnTo>
                  <a:lnTo>
                    <a:pt x="274" y="183"/>
                  </a:lnTo>
                  <a:cubicBezTo>
                    <a:pt x="426" y="122"/>
                    <a:pt x="578" y="92"/>
                    <a:pt x="730" y="62"/>
                  </a:cubicBezTo>
                  <a:lnTo>
                    <a:pt x="1369" y="62"/>
                  </a:lnTo>
                  <a:cubicBezTo>
                    <a:pt x="1976" y="122"/>
                    <a:pt x="2524" y="396"/>
                    <a:pt x="2949" y="821"/>
                  </a:cubicBezTo>
                  <a:cubicBezTo>
                    <a:pt x="3253" y="1065"/>
                    <a:pt x="3466" y="1369"/>
                    <a:pt x="3648" y="1703"/>
                  </a:cubicBezTo>
                  <a:cubicBezTo>
                    <a:pt x="3861" y="2068"/>
                    <a:pt x="3983" y="2463"/>
                    <a:pt x="4013" y="2888"/>
                  </a:cubicBezTo>
                  <a:lnTo>
                    <a:pt x="4013" y="2949"/>
                  </a:lnTo>
                  <a:lnTo>
                    <a:pt x="4043" y="2949"/>
                  </a:lnTo>
                  <a:cubicBezTo>
                    <a:pt x="4150" y="2935"/>
                    <a:pt x="4256" y="2928"/>
                    <a:pt x="4362" y="2928"/>
                  </a:cubicBezTo>
                  <a:cubicBezTo>
                    <a:pt x="4951" y="2928"/>
                    <a:pt x="5520" y="3140"/>
                    <a:pt x="5958" y="3527"/>
                  </a:cubicBezTo>
                  <a:cubicBezTo>
                    <a:pt x="6597" y="4013"/>
                    <a:pt x="6961" y="4773"/>
                    <a:pt x="6961" y="5563"/>
                  </a:cubicBezTo>
                  <a:lnTo>
                    <a:pt x="6961" y="5624"/>
                  </a:lnTo>
                  <a:lnTo>
                    <a:pt x="7022" y="5624"/>
                  </a:lnTo>
                  <a:cubicBezTo>
                    <a:pt x="8663" y="5745"/>
                    <a:pt x="9819" y="7235"/>
                    <a:pt x="9515" y="8846"/>
                  </a:cubicBezTo>
                  <a:lnTo>
                    <a:pt x="9515" y="8937"/>
                  </a:lnTo>
                  <a:lnTo>
                    <a:pt x="9606" y="8937"/>
                  </a:lnTo>
                  <a:cubicBezTo>
                    <a:pt x="9726" y="8923"/>
                    <a:pt x="9844" y="8917"/>
                    <a:pt x="9961" y="8917"/>
                  </a:cubicBezTo>
                  <a:cubicBezTo>
                    <a:pt x="11918" y="8917"/>
                    <a:pt x="13405" y="10788"/>
                    <a:pt x="12888" y="12767"/>
                  </a:cubicBezTo>
                  <a:lnTo>
                    <a:pt x="12888" y="12797"/>
                  </a:lnTo>
                  <a:lnTo>
                    <a:pt x="12949" y="12828"/>
                  </a:lnTo>
                  <a:cubicBezTo>
                    <a:pt x="13770" y="13253"/>
                    <a:pt x="14621" y="13709"/>
                    <a:pt x="15229" y="14469"/>
                  </a:cubicBezTo>
                  <a:cubicBezTo>
                    <a:pt x="15503" y="14864"/>
                    <a:pt x="15685" y="15350"/>
                    <a:pt x="15715" y="15837"/>
                  </a:cubicBezTo>
                  <a:cubicBezTo>
                    <a:pt x="15746" y="16293"/>
                    <a:pt x="15563" y="16749"/>
                    <a:pt x="15259" y="17113"/>
                  </a:cubicBezTo>
                  <a:lnTo>
                    <a:pt x="15199" y="17174"/>
                  </a:lnTo>
                  <a:lnTo>
                    <a:pt x="15259" y="17205"/>
                  </a:lnTo>
                  <a:cubicBezTo>
                    <a:pt x="16019" y="17843"/>
                    <a:pt x="16810" y="18481"/>
                    <a:pt x="17144" y="19363"/>
                  </a:cubicBezTo>
                  <a:cubicBezTo>
                    <a:pt x="17326" y="19788"/>
                    <a:pt x="17357" y="20244"/>
                    <a:pt x="17265" y="20700"/>
                  </a:cubicBezTo>
                  <a:cubicBezTo>
                    <a:pt x="17174" y="21126"/>
                    <a:pt x="16931" y="21490"/>
                    <a:pt x="16536" y="21734"/>
                  </a:cubicBezTo>
                  <a:lnTo>
                    <a:pt x="16475" y="21764"/>
                  </a:lnTo>
                  <a:lnTo>
                    <a:pt x="16536" y="21855"/>
                  </a:lnTo>
                  <a:cubicBezTo>
                    <a:pt x="16992" y="22189"/>
                    <a:pt x="17417" y="22615"/>
                    <a:pt x="17752" y="23071"/>
                  </a:cubicBezTo>
                  <a:cubicBezTo>
                    <a:pt x="18086" y="23497"/>
                    <a:pt x="18269" y="24044"/>
                    <a:pt x="18238" y="24591"/>
                  </a:cubicBezTo>
                  <a:cubicBezTo>
                    <a:pt x="18238" y="25107"/>
                    <a:pt x="17904" y="25563"/>
                    <a:pt x="17417" y="25776"/>
                  </a:cubicBezTo>
                  <a:cubicBezTo>
                    <a:pt x="17288" y="25832"/>
                    <a:pt x="17150" y="25859"/>
                    <a:pt x="17012" y="25859"/>
                  </a:cubicBezTo>
                  <a:cubicBezTo>
                    <a:pt x="16697" y="25859"/>
                    <a:pt x="16383" y="25717"/>
                    <a:pt x="16171" y="25442"/>
                  </a:cubicBezTo>
                  <a:lnTo>
                    <a:pt x="16141" y="25381"/>
                  </a:lnTo>
                  <a:lnTo>
                    <a:pt x="16080" y="25442"/>
                  </a:lnTo>
                  <a:cubicBezTo>
                    <a:pt x="15677" y="25722"/>
                    <a:pt x="15192" y="25871"/>
                    <a:pt x="14703" y="25871"/>
                  </a:cubicBezTo>
                  <a:cubicBezTo>
                    <a:pt x="14344" y="25871"/>
                    <a:pt x="13983" y="25791"/>
                    <a:pt x="13648" y="25624"/>
                  </a:cubicBezTo>
                  <a:cubicBezTo>
                    <a:pt x="13010" y="25259"/>
                    <a:pt x="12554" y="24652"/>
                    <a:pt x="12433" y="23922"/>
                  </a:cubicBezTo>
                  <a:lnTo>
                    <a:pt x="12433" y="23861"/>
                  </a:lnTo>
                  <a:lnTo>
                    <a:pt x="12402" y="23892"/>
                  </a:lnTo>
                  <a:cubicBezTo>
                    <a:pt x="12129" y="24013"/>
                    <a:pt x="11855" y="24104"/>
                    <a:pt x="11581" y="24135"/>
                  </a:cubicBezTo>
                  <a:cubicBezTo>
                    <a:pt x="11410" y="24156"/>
                    <a:pt x="11222" y="24178"/>
                    <a:pt x="11042" y="24178"/>
                  </a:cubicBezTo>
                  <a:cubicBezTo>
                    <a:pt x="10967" y="24178"/>
                    <a:pt x="10893" y="24174"/>
                    <a:pt x="10822" y="24165"/>
                  </a:cubicBezTo>
                  <a:cubicBezTo>
                    <a:pt x="10643" y="24165"/>
                    <a:pt x="10465" y="24153"/>
                    <a:pt x="10286" y="24122"/>
                  </a:cubicBezTo>
                  <a:lnTo>
                    <a:pt x="10286" y="24122"/>
                  </a:lnTo>
                  <a:lnTo>
                    <a:pt x="10791" y="24226"/>
                  </a:lnTo>
                  <a:cubicBezTo>
                    <a:pt x="10862" y="24235"/>
                    <a:pt x="10934" y="24239"/>
                    <a:pt x="11006" y="24239"/>
                  </a:cubicBezTo>
                  <a:cubicBezTo>
                    <a:pt x="11179" y="24239"/>
                    <a:pt x="11358" y="24217"/>
                    <a:pt x="11551" y="24196"/>
                  </a:cubicBezTo>
                  <a:cubicBezTo>
                    <a:pt x="11807" y="24167"/>
                    <a:pt x="12090" y="24085"/>
                    <a:pt x="12349" y="23975"/>
                  </a:cubicBezTo>
                  <a:lnTo>
                    <a:pt x="12349" y="23975"/>
                  </a:lnTo>
                  <a:cubicBezTo>
                    <a:pt x="12542" y="25221"/>
                    <a:pt x="13607" y="25999"/>
                    <a:pt x="14723" y="25999"/>
                  </a:cubicBezTo>
                  <a:cubicBezTo>
                    <a:pt x="15186" y="25999"/>
                    <a:pt x="15659" y="25865"/>
                    <a:pt x="16081" y="25575"/>
                  </a:cubicBezTo>
                  <a:lnTo>
                    <a:pt x="16081" y="25575"/>
                  </a:lnTo>
                  <a:cubicBezTo>
                    <a:pt x="16231" y="25766"/>
                    <a:pt x="16433" y="25902"/>
                    <a:pt x="16688" y="25959"/>
                  </a:cubicBezTo>
                  <a:cubicBezTo>
                    <a:pt x="16774" y="25980"/>
                    <a:pt x="16864" y="25990"/>
                    <a:pt x="16955" y="25990"/>
                  </a:cubicBezTo>
                  <a:cubicBezTo>
                    <a:pt x="17121" y="25990"/>
                    <a:pt x="17291" y="25957"/>
                    <a:pt x="17448" y="25898"/>
                  </a:cubicBezTo>
                  <a:cubicBezTo>
                    <a:pt x="17721" y="25807"/>
                    <a:pt x="17934" y="25624"/>
                    <a:pt x="18086" y="25411"/>
                  </a:cubicBezTo>
                  <a:cubicBezTo>
                    <a:pt x="18238" y="25168"/>
                    <a:pt x="18329" y="24895"/>
                    <a:pt x="18360" y="24621"/>
                  </a:cubicBezTo>
                  <a:cubicBezTo>
                    <a:pt x="18390" y="24044"/>
                    <a:pt x="18208" y="23466"/>
                    <a:pt x="17843" y="23010"/>
                  </a:cubicBezTo>
                  <a:cubicBezTo>
                    <a:pt x="17500" y="22553"/>
                    <a:pt x="17131" y="22150"/>
                    <a:pt x="16685" y="21801"/>
                  </a:cubicBezTo>
                  <a:lnTo>
                    <a:pt x="16685" y="21801"/>
                  </a:lnTo>
                  <a:cubicBezTo>
                    <a:pt x="17060" y="21552"/>
                    <a:pt x="17302" y="21154"/>
                    <a:pt x="17387" y="20731"/>
                  </a:cubicBezTo>
                  <a:cubicBezTo>
                    <a:pt x="17509" y="20244"/>
                    <a:pt x="17448" y="19758"/>
                    <a:pt x="17265" y="19302"/>
                  </a:cubicBezTo>
                  <a:cubicBezTo>
                    <a:pt x="17083" y="18846"/>
                    <a:pt x="16810" y="18420"/>
                    <a:pt x="16445" y="18086"/>
                  </a:cubicBezTo>
                  <a:cubicBezTo>
                    <a:pt x="16125" y="17737"/>
                    <a:pt x="15750" y="17417"/>
                    <a:pt x="15372" y="17150"/>
                  </a:cubicBezTo>
                  <a:lnTo>
                    <a:pt x="15372" y="17150"/>
                  </a:lnTo>
                  <a:cubicBezTo>
                    <a:pt x="15702" y="16789"/>
                    <a:pt x="15864" y="16298"/>
                    <a:pt x="15806" y="15806"/>
                  </a:cubicBezTo>
                  <a:cubicBezTo>
                    <a:pt x="15776" y="15290"/>
                    <a:pt x="15594" y="14803"/>
                    <a:pt x="15290" y="14378"/>
                  </a:cubicBezTo>
                  <a:cubicBezTo>
                    <a:pt x="14693" y="13603"/>
                    <a:pt x="13834" y="13149"/>
                    <a:pt x="13027" y="12731"/>
                  </a:cubicBezTo>
                  <a:lnTo>
                    <a:pt x="13027" y="12731"/>
                  </a:lnTo>
                  <a:cubicBezTo>
                    <a:pt x="13523" y="10685"/>
                    <a:pt x="11986" y="8766"/>
                    <a:pt x="9961" y="8766"/>
                  </a:cubicBezTo>
                  <a:cubicBezTo>
                    <a:pt x="9870" y="8766"/>
                    <a:pt x="9778" y="8769"/>
                    <a:pt x="9686" y="8777"/>
                  </a:cubicBezTo>
                  <a:lnTo>
                    <a:pt x="9686" y="8777"/>
                  </a:lnTo>
                  <a:cubicBezTo>
                    <a:pt x="9830" y="7959"/>
                    <a:pt x="9585" y="7148"/>
                    <a:pt x="9059" y="6505"/>
                  </a:cubicBezTo>
                  <a:cubicBezTo>
                    <a:pt x="8585" y="5913"/>
                    <a:pt x="7880" y="5523"/>
                    <a:pt x="7113" y="5475"/>
                  </a:cubicBezTo>
                  <a:lnTo>
                    <a:pt x="7113" y="5475"/>
                  </a:lnTo>
                  <a:cubicBezTo>
                    <a:pt x="7095" y="4675"/>
                    <a:pt x="6702" y="3910"/>
                    <a:pt x="6049" y="3435"/>
                  </a:cubicBezTo>
                  <a:cubicBezTo>
                    <a:pt x="5585" y="3023"/>
                    <a:pt x="4989" y="2807"/>
                    <a:pt x="4373" y="2807"/>
                  </a:cubicBezTo>
                  <a:cubicBezTo>
                    <a:pt x="4282" y="2807"/>
                    <a:pt x="4191" y="2812"/>
                    <a:pt x="4099" y="2821"/>
                  </a:cubicBezTo>
                  <a:lnTo>
                    <a:pt x="4099" y="2821"/>
                  </a:lnTo>
                  <a:cubicBezTo>
                    <a:pt x="4062" y="2391"/>
                    <a:pt x="3942" y="1989"/>
                    <a:pt x="3739" y="1642"/>
                  </a:cubicBezTo>
                  <a:cubicBezTo>
                    <a:pt x="3527" y="1308"/>
                    <a:pt x="3283" y="1004"/>
                    <a:pt x="3010" y="761"/>
                  </a:cubicBezTo>
                  <a:cubicBezTo>
                    <a:pt x="2554" y="335"/>
                    <a:pt x="1976" y="62"/>
                    <a:pt x="1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598;p73">
              <a:extLst>
                <a:ext uri="{FF2B5EF4-FFF2-40B4-BE49-F238E27FC236}">
                  <a16:creationId xmlns:a16="http://schemas.microsoft.com/office/drawing/2014/main" id="{0E7DD442-865B-0ACC-6BB5-16E5EC65CC47}"/>
                </a:ext>
              </a:extLst>
            </p:cNvPr>
            <p:cNvSpPr/>
            <p:nvPr/>
          </p:nvSpPr>
          <p:spPr>
            <a:xfrm>
              <a:off x="4576291" y="5323794"/>
              <a:ext cx="469911" cy="366398"/>
            </a:xfrm>
            <a:custGeom>
              <a:avLst/>
              <a:gdLst/>
              <a:ahLst/>
              <a:cxnLst/>
              <a:rect l="l" t="t" r="r" b="b"/>
              <a:pathLst>
                <a:path w="26902" h="20976" extrusionOk="0">
                  <a:moveTo>
                    <a:pt x="4099" y="1"/>
                  </a:moveTo>
                  <a:cubicBezTo>
                    <a:pt x="3471" y="1"/>
                    <a:pt x="2839" y="75"/>
                    <a:pt x="2220" y="215"/>
                  </a:cubicBezTo>
                  <a:cubicBezTo>
                    <a:pt x="1612" y="336"/>
                    <a:pt x="1034" y="549"/>
                    <a:pt x="518" y="884"/>
                  </a:cubicBezTo>
                  <a:cubicBezTo>
                    <a:pt x="366" y="975"/>
                    <a:pt x="244" y="1066"/>
                    <a:pt x="123" y="1157"/>
                  </a:cubicBezTo>
                  <a:cubicBezTo>
                    <a:pt x="62" y="1188"/>
                    <a:pt x="31" y="1218"/>
                    <a:pt x="1" y="1248"/>
                  </a:cubicBezTo>
                  <a:cubicBezTo>
                    <a:pt x="1" y="1248"/>
                    <a:pt x="183" y="1127"/>
                    <a:pt x="548" y="914"/>
                  </a:cubicBezTo>
                  <a:cubicBezTo>
                    <a:pt x="1065" y="610"/>
                    <a:pt x="1642" y="397"/>
                    <a:pt x="2250" y="276"/>
                  </a:cubicBezTo>
                  <a:cubicBezTo>
                    <a:pt x="2811" y="145"/>
                    <a:pt x="3395" y="83"/>
                    <a:pt x="3980" y="83"/>
                  </a:cubicBezTo>
                  <a:cubicBezTo>
                    <a:pt x="4347" y="83"/>
                    <a:pt x="4714" y="107"/>
                    <a:pt x="5077" y="154"/>
                  </a:cubicBezTo>
                  <a:cubicBezTo>
                    <a:pt x="5655" y="245"/>
                    <a:pt x="6202" y="367"/>
                    <a:pt x="6749" y="580"/>
                  </a:cubicBezTo>
                  <a:cubicBezTo>
                    <a:pt x="7357" y="823"/>
                    <a:pt x="7873" y="1188"/>
                    <a:pt x="8329" y="1674"/>
                  </a:cubicBezTo>
                  <a:lnTo>
                    <a:pt x="8360" y="1704"/>
                  </a:lnTo>
                  <a:lnTo>
                    <a:pt x="8421" y="1674"/>
                  </a:lnTo>
                  <a:cubicBezTo>
                    <a:pt x="8984" y="1303"/>
                    <a:pt x="9589" y="1137"/>
                    <a:pt x="10177" y="1137"/>
                  </a:cubicBezTo>
                  <a:cubicBezTo>
                    <a:pt x="11999" y="1137"/>
                    <a:pt x="13658" y="2736"/>
                    <a:pt x="13405" y="4805"/>
                  </a:cubicBezTo>
                  <a:lnTo>
                    <a:pt x="13405" y="4896"/>
                  </a:lnTo>
                  <a:lnTo>
                    <a:pt x="13497" y="4896"/>
                  </a:lnTo>
                  <a:cubicBezTo>
                    <a:pt x="13626" y="4883"/>
                    <a:pt x="13754" y="4877"/>
                    <a:pt x="13880" y="4877"/>
                  </a:cubicBezTo>
                  <a:cubicBezTo>
                    <a:pt x="16132" y="4877"/>
                    <a:pt x="17885" y="6879"/>
                    <a:pt x="17539" y="9182"/>
                  </a:cubicBezTo>
                  <a:lnTo>
                    <a:pt x="17539" y="9273"/>
                  </a:lnTo>
                  <a:lnTo>
                    <a:pt x="17630" y="9273"/>
                  </a:lnTo>
                  <a:cubicBezTo>
                    <a:pt x="17750" y="9257"/>
                    <a:pt x="17870" y="9249"/>
                    <a:pt x="17988" y="9249"/>
                  </a:cubicBezTo>
                  <a:cubicBezTo>
                    <a:pt x="18982" y="9249"/>
                    <a:pt x="19908" y="9805"/>
                    <a:pt x="20396" y="10701"/>
                  </a:cubicBezTo>
                  <a:cubicBezTo>
                    <a:pt x="20640" y="11157"/>
                    <a:pt x="20700" y="11704"/>
                    <a:pt x="20913" y="12191"/>
                  </a:cubicBezTo>
                  <a:cubicBezTo>
                    <a:pt x="21035" y="12434"/>
                    <a:pt x="21187" y="12647"/>
                    <a:pt x="21400" y="12829"/>
                  </a:cubicBezTo>
                  <a:cubicBezTo>
                    <a:pt x="21582" y="12981"/>
                    <a:pt x="21795" y="13133"/>
                    <a:pt x="22038" y="13224"/>
                  </a:cubicBezTo>
                  <a:cubicBezTo>
                    <a:pt x="22494" y="13376"/>
                    <a:pt x="22919" y="13589"/>
                    <a:pt x="23345" y="13832"/>
                  </a:cubicBezTo>
                  <a:cubicBezTo>
                    <a:pt x="23710" y="14106"/>
                    <a:pt x="24014" y="14440"/>
                    <a:pt x="24226" y="14805"/>
                  </a:cubicBezTo>
                  <a:cubicBezTo>
                    <a:pt x="24652" y="15504"/>
                    <a:pt x="24773" y="16325"/>
                    <a:pt x="24621" y="17115"/>
                  </a:cubicBezTo>
                  <a:lnTo>
                    <a:pt x="24621" y="17176"/>
                  </a:lnTo>
                  <a:lnTo>
                    <a:pt x="24682" y="17176"/>
                  </a:lnTo>
                  <a:cubicBezTo>
                    <a:pt x="25351" y="17267"/>
                    <a:pt x="25959" y="17662"/>
                    <a:pt x="26354" y="18270"/>
                  </a:cubicBezTo>
                  <a:cubicBezTo>
                    <a:pt x="26628" y="18695"/>
                    <a:pt x="26749" y="19212"/>
                    <a:pt x="26719" y="19729"/>
                  </a:cubicBezTo>
                  <a:cubicBezTo>
                    <a:pt x="26719" y="20063"/>
                    <a:pt x="26628" y="20367"/>
                    <a:pt x="26476" y="20671"/>
                  </a:cubicBezTo>
                  <a:cubicBezTo>
                    <a:pt x="26901" y="19881"/>
                    <a:pt x="26840" y="18969"/>
                    <a:pt x="26384" y="18209"/>
                  </a:cubicBezTo>
                  <a:cubicBezTo>
                    <a:pt x="26002" y="17621"/>
                    <a:pt x="25420" y="17231"/>
                    <a:pt x="24721" y="17097"/>
                  </a:cubicBezTo>
                  <a:lnTo>
                    <a:pt x="24721" y="17097"/>
                  </a:lnTo>
                  <a:cubicBezTo>
                    <a:pt x="24860" y="16291"/>
                    <a:pt x="24735" y="15459"/>
                    <a:pt x="24318" y="14744"/>
                  </a:cubicBezTo>
                  <a:cubicBezTo>
                    <a:pt x="24105" y="14349"/>
                    <a:pt x="23770" y="14014"/>
                    <a:pt x="23406" y="13741"/>
                  </a:cubicBezTo>
                  <a:cubicBezTo>
                    <a:pt x="22980" y="13467"/>
                    <a:pt x="22555" y="13255"/>
                    <a:pt x="22099" y="13103"/>
                  </a:cubicBezTo>
                  <a:cubicBezTo>
                    <a:pt x="21855" y="12981"/>
                    <a:pt x="21643" y="12859"/>
                    <a:pt x="21460" y="12707"/>
                  </a:cubicBezTo>
                  <a:cubicBezTo>
                    <a:pt x="21278" y="12555"/>
                    <a:pt x="21126" y="12343"/>
                    <a:pt x="21035" y="12100"/>
                  </a:cubicBezTo>
                  <a:cubicBezTo>
                    <a:pt x="20822" y="11644"/>
                    <a:pt x="20792" y="11096"/>
                    <a:pt x="20518" y="10580"/>
                  </a:cubicBezTo>
                  <a:cubicBezTo>
                    <a:pt x="19990" y="9634"/>
                    <a:pt x="18977" y="9045"/>
                    <a:pt x="17901" y="9045"/>
                  </a:cubicBezTo>
                  <a:cubicBezTo>
                    <a:pt x="17836" y="9045"/>
                    <a:pt x="17771" y="9047"/>
                    <a:pt x="17706" y="9051"/>
                  </a:cubicBezTo>
                  <a:lnTo>
                    <a:pt x="17706" y="9051"/>
                  </a:lnTo>
                  <a:cubicBezTo>
                    <a:pt x="18014" y="6728"/>
                    <a:pt x="16192" y="4695"/>
                    <a:pt x="13906" y="4695"/>
                  </a:cubicBezTo>
                  <a:cubicBezTo>
                    <a:pt x="13804" y="4695"/>
                    <a:pt x="13702" y="4699"/>
                    <a:pt x="13599" y="4707"/>
                  </a:cubicBezTo>
                  <a:lnTo>
                    <a:pt x="13599" y="4707"/>
                  </a:lnTo>
                  <a:cubicBezTo>
                    <a:pt x="13811" y="2597"/>
                    <a:pt x="12099" y="992"/>
                    <a:pt x="10227" y="992"/>
                  </a:cubicBezTo>
                  <a:cubicBezTo>
                    <a:pt x="9624" y="992"/>
                    <a:pt x="9005" y="1158"/>
                    <a:pt x="8428" y="1528"/>
                  </a:cubicBezTo>
                  <a:lnTo>
                    <a:pt x="8428" y="1528"/>
                  </a:lnTo>
                  <a:cubicBezTo>
                    <a:pt x="7976" y="1054"/>
                    <a:pt x="7407" y="698"/>
                    <a:pt x="6810" y="488"/>
                  </a:cubicBezTo>
                  <a:cubicBezTo>
                    <a:pt x="6232" y="276"/>
                    <a:pt x="5655" y="124"/>
                    <a:pt x="5077" y="63"/>
                  </a:cubicBezTo>
                  <a:cubicBezTo>
                    <a:pt x="4754" y="21"/>
                    <a:pt x="4427" y="1"/>
                    <a:pt x="4099" y="1"/>
                  </a:cubicBezTo>
                  <a:close/>
                  <a:moveTo>
                    <a:pt x="26476" y="20671"/>
                  </a:moveTo>
                  <a:lnTo>
                    <a:pt x="26476" y="20671"/>
                  </a:lnTo>
                  <a:cubicBezTo>
                    <a:pt x="26354" y="20853"/>
                    <a:pt x="26293" y="20975"/>
                    <a:pt x="26293" y="20975"/>
                  </a:cubicBezTo>
                  <a:cubicBezTo>
                    <a:pt x="26354" y="20884"/>
                    <a:pt x="26415" y="20793"/>
                    <a:pt x="26476" y="206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2599;p73">
              <a:extLst>
                <a:ext uri="{FF2B5EF4-FFF2-40B4-BE49-F238E27FC236}">
                  <a16:creationId xmlns:a16="http://schemas.microsoft.com/office/drawing/2014/main" id="{FD915A71-59C4-828A-8DBF-CC1DB5E3D790}"/>
                </a:ext>
              </a:extLst>
            </p:cNvPr>
            <p:cNvSpPr/>
            <p:nvPr/>
          </p:nvSpPr>
          <p:spPr>
            <a:xfrm>
              <a:off x="4179696" y="5325576"/>
              <a:ext cx="373263" cy="373630"/>
            </a:xfrm>
            <a:custGeom>
              <a:avLst/>
              <a:gdLst/>
              <a:ahLst/>
              <a:cxnLst/>
              <a:rect l="l" t="t" r="r" b="b"/>
              <a:pathLst>
                <a:path w="21369" h="21390" extrusionOk="0">
                  <a:moveTo>
                    <a:pt x="17765" y="1"/>
                  </a:moveTo>
                  <a:cubicBezTo>
                    <a:pt x="17414" y="1"/>
                    <a:pt x="17060" y="48"/>
                    <a:pt x="16718" y="143"/>
                  </a:cubicBezTo>
                  <a:cubicBezTo>
                    <a:pt x="15462" y="472"/>
                    <a:pt x="14382" y="1361"/>
                    <a:pt x="13768" y="2548"/>
                  </a:cubicBezTo>
                  <a:lnTo>
                    <a:pt x="13768" y="2548"/>
                  </a:lnTo>
                  <a:cubicBezTo>
                    <a:pt x="13201" y="2039"/>
                    <a:pt x="12495" y="1785"/>
                    <a:pt x="11733" y="1785"/>
                  </a:cubicBezTo>
                  <a:cubicBezTo>
                    <a:pt x="10882" y="1785"/>
                    <a:pt x="10092" y="2149"/>
                    <a:pt x="9514" y="2788"/>
                  </a:cubicBezTo>
                  <a:cubicBezTo>
                    <a:pt x="9210" y="3122"/>
                    <a:pt x="8997" y="3517"/>
                    <a:pt x="8846" y="3912"/>
                  </a:cubicBezTo>
                  <a:cubicBezTo>
                    <a:pt x="8754" y="4338"/>
                    <a:pt x="8572" y="4733"/>
                    <a:pt x="8359" y="5098"/>
                  </a:cubicBezTo>
                  <a:cubicBezTo>
                    <a:pt x="8086" y="5462"/>
                    <a:pt x="7690" y="5645"/>
                    <a:pt x="7235" y="5645"/>
                  </a:cubicBezTo>
                  <a:cubicBezTo>
                    <a:pt x="6779" y="5645"/>
                    <a:pt x="6323" y="5706"/>
                    <a:pt x="5867" y="5827"/>
                  </a:cubicBezTo>
                  <a:cubicBezTo>
                    <a:pt x="5532" y="5949"/>
                    <a:pt x="5259" y="6192"/>
                    <a:pt x="5076" y="6496"/>
                  </a:cubicBezTo>
                  <a:cubicBezTo>
                    <a:pt x="4894" y="6770"/>
                    <a:pt x="4772" y="7104"/>
                    <a:pt x="4681" y="7438"/>
                  </a:cubicBezTo>
                  <a:cubicBezTo>
                    <a:pt x="4590" y="8077"/>
                    <a:pt x="4408" y="8684"/>
                    <a:pt x="4165" y="9292"/>
                  </a:cubicBezTo>
                  <a:cubicBezTo>
                    <a:pt x="4043" y="9566"/>
                    <a:pt x="3830" y="9809"/>
                    <a:pt x="3587" y="9991"/>
                  </a:cubicBezTo>
                  <a:cubicBezTo>
                    <a:pt x="3344" y="10143"/>
                    <a:pt x="3070" y="10295"/>
                    <a:pt x="2766" y="10356"/>
                  </a:cubicBezTo>
                  <a:cubicBezTo>
                    <a:pt x="2189" y="10478"/>
                    <a:pt x="1581" y="10660"/>
                    <a:pt x="1034" y="10934"/>
                  </a:cubicBezTo>
                  <a:cubicBezTo>
                    <a:pt x="791" y="11086"/>
                    <a:pt x="547" y="11298"/>
                    <a:pt x="396" y="11542"/>
                  </a:cubicBezTo>
                  <a:cubicBezTo>
                    <a:pt x="244" y="11785"/>
                    <a:pt x="152" y="12058"/>
                    <a:pt x="92" y="12362"/>
                  </a:cubicBezTo>
                  <a:cubicBezTo>
                    <a:pt x="0" y="12909"/>
                    <a:pt x="0" y="13457"/>
                    <a:pt x="122" y="14004"/>
                  </a:cubicBezTo>
                  <a:cubicBezTo>
                    <a:pt x="365" y="15007"/>
                    <a:pt x="730" y="15919"/>
                    <a:pt x="699" y="16830"/>
                  </a:cubicBezTo>
                  <a:cubicBezTo>
                    <a:pt x="699" y="17256"/>
                    <a:pt x="639" y="17682"/>
                    <a:pt x="639" y="18077"/>
                  </a:cubicBezTo>
                  <a:cubicBezTo>
                    <a:pt x="578" y="18472"/>
                    <a:pt x="639" y="18867"/>
                    <a:pt x="730" y="19232"/>
                  </a:cubicBezTo>
                  <a:cubicBezTo>
                    <a:pt x="851" y="19536"/>
                    <a:pt x="1034" y="19840"/>
                    <a:pt x="1307" y="20022"/>
                  </a:cubicBezTo>
                  <a:cubicBezTo>
                    <a:pt x="1551" y="20174"/>
                    <a:pt x="1794" y="20296"/>
                    <a:pt x="2067" y="20356"/>
                  </a:cubicBezTo>
                  <a:cubicBezTo>
                    <a:pt x="2280" y="20417"/>
                    <a:pt x="2462" y="20508"/>
                    <a:pt x="2645" y="20630"/>
                  </a:cubicBezTo>
                  <a:cubicBezTo>
                    <a:pt x="2766" y="20751"/>
                    <a:pt x="2858" y="20873"/>
                    <a:pt x="2918" y="21025"/>
                  </a:cubicBezTo>
                  <a:cubicBezTo>
                    <a:pt x="2979" y="21147"/>
                    <a:pt x="2979" y="21268"/>
                    <a:pt x="2979" y="21390"/>
                  </a:cubicBezTo>
                  <a:cubicBezTo>
                    <a:pt x="3040" y="21268"/>
                    <a:pt x="3040" y="21116"/>
                    <a:pt x="3010" y="20995"/>
                  </a:cubicBezTo>
                  <a:cubicBezTo>
                    <a:pt x="2949" y="20843"/>
                    <a:pt x="2858" y="20721"/>
                    <a:pt x="2736" y="20599"/>
                  </a:cubicBezTo>
                  <a:cubicBezTo>
                    <a:pt x="2554" y="20448"/>
                    <a:pt x="2341" y="20356"/>
                    <a:pt x="2128" y="20296"/>
                  </a:cubicBezTo>
                  <a:cubicBezTo>
                    <a:pt x="1855" y="20235"/>
                    <a:pt x="1611" y="20113"/>
                    <a:pt x="1368" y="19961"/>
                  </a:cubicBezTo>
                  <a:cubicBezTo>
                    <a:pt x="1125" y="19779"/>
                    <a:pt x="943" y="19505"/>
                    <a:pt x="851" y="19171"/>
                  </a:cubicBezTo>
                  <a:cubicBezTo>
                    <a:pt x="730" y="18837"/>
                    <a:pt x="699" y="18441"/>
                    <a:pt x="730" y="18077"/>
                  </a:cubicBezTo>
                  <a:cubicBezTo>
                    <a:pt x="760" y="17712"/>
                    <a:pt x="851" y="17256"/>
                    <a:pt x="851" y="16830"/>
                  </a:cubicBezTo>
                  <a:cubicBezTo>
                    <a:pt x="882" y="15919"/>
                    <a:pt x="487" y="14976"/>
                    <a:pt x="274" y="13973"/>
                  </a:cubicBezTo>
                  <a:cubicBezTo>
                    <a:pt x="152" y="13457"/>
                    <a:pt x="152" y="12909"/>
                    <a:pt x="244" y="12393"/>
                  </a:cubicBezTo>
                  <a:cubicBezTo>
                    <a:pt x="335" y="11815"/>
                    <a:pt x="669" y="11329"/>
                    <a:pt x="1125" y="11055"/>
                  </a:cubicBezTo>
                  <a:cubicBezTo>
                    <a:pt x="1672" y="10782"/>
                    <a:pt x="2250" y="10599"/>
                    <a:pt x="2827" y="10508"/>
                  </a:cubicBezTo>
                  <a:cubicBezTo>
                    <a:pt x="3131" y="10417"/>
                    <a:pt x="3435" y="10295"/>
                    <a:pt x="3709" y="10113"/>
                  </a:cubicBezTo>
                  <a:cubicBezTo>
                    <a:pt x="3982" y="9931"/>
                    <a:pt x="4195" y="9657"/>
                    <a:pt x="4317" y="9353"/>
                  </a:cubicBezTo>
                  <a:cubicBezTo>
                    <a:pt x="4560" y="8745"/>
                    <a:pt x="4742" y="8107"/>
                    <a:pt x="4864" y="7469"/>
                  </a:cubicBezTo>
                  <a:cubicBezTo>
                    <a:pt x="4924" y="7134"/>
                    <a:pt x="5046" y="6830"/>
                    <a:pt x="5198" y="6557"/>
                  </a:cubicBezTo>
                  <a:cubicBezTo>
                    <a:pt x="5380" y="6283"/>
                    <a:pt x="5624" y="6070"/>
                    <a:pt x="5928" y="5949"/>
                  </a:cubicBezTo>
                  <a:cubicBezTo>
                    <a:pt x="6280" y="5848"/>
                    <a:pt x="6653" y="5789"/>
                    <a:pt x="7030" y="5789"/>
                  </a:cubicBezTo>
                  <a:cubicBezTo>
                    <a:pt x="7108" y="5789"/>
                    <a:pt x="7187" y="5792"/>
                    <a:pt x="7265" y="5797"/>
                  </a:cubicBezTo>
                  <a:cubicBezTo>
                    <a:pt x="7508" y="5766"/>
                    <a:pt x="7721" y="5706"/>
                    <a:pt x="7934" y="5614"/>
                  </a:cubicBezTo>
                  <a:cubicBezTo>
                    <a:pt x="8146" y="5523"/>
                    <a:pt x="8329" y="5371"/>
                    <a:pt x="8481" y="5189"/>
                  </a:cubicBezTo>
                  <a:cubicBezTo>
                    <a:pt x="8724" y="4794"/>
                    <a:pt x="8876" y="4399"/>
                    <a:pt x="8997" y="3973"/>
                  </a:cubicBezTo>
                  <a:cubicBezTo>
                    <a:pt x="9119" y="3578"/>
                    <a:pt x="9332" y="3213"/>
                    <a:pt x="9636" y="2879"/>
                  </a:cubicBezTo>
                  <a:cubicBezTo>
                    <a:pt x="10153" y="2301"/>
                    <a:pt x="10943" y="1937"/>
                    <a:pt x="11733" y="1937"/>
                  </a:cubicBezTo>
                  <a:cubicBezTo>
                    <a:pt x="11771" y="1935"/>
                    <a:pt x="11809" y="1934"/>
                    <a:pt x="11847" y="1934"/>
                  </a:cubicBezTo>
                  <a:cubicBezTo>
                    <a:pt x="12566" y="1934"/>
                    <a:pt x="13250" y="2206"/>
                    <a:pt x="13770" y="2696"/>
                  </a:cubicBezTo>
                  <a:lnTo>
                    <a:pt x="13830" y="2757"/>
                  </a:lnTo>
                  <a:lnTo>
                    <a:pt x="13861" y="2666"/>
                  </a:lnTo>
                  <a:cubicBezTo>
                    <a:pt x="14438" y="1481"/>
                    <a:pt x="15502" y="599"/>
                    <a:pt x="16748" y="234"/>
                  </a:cubicBezTo>
                  <a:cubicBezTo>
                    <a:pt x="17113" y="153"/>
                    <a:pt x="17478" y="113"/>
                    <a:pt x="17834" y="113"/>
                  </a:cubicBezTo>
                  <a:cubicBezTo>
                    <a:pt x="18012" y="113"/>
                    <a:pt x="18187" y="123"/>
                    <a:pt x="18359" y="143"/>
                  </a:cubicBezTo>
                  <a:cubicBezTo>
                    <a:pt x="18846" y="174"/>
                    <a:pt x="19271" y="295"/>
                    <a:pt x="19697" y="508"/>
                  </a:cubicBezTo>
                  <a:cubicBezTo>
                    <a:pt x="20274" y="812"/>
                    <a:pt x="20761" y="1268"/>
                    <a:pt x="21065" y="1845"/>
                  </a:cubicBezTo>
                  <a:cubicBezTo>
                    <a:pt x="21156" y="1967"/>
                    <a:pt x="21247" y="2119"/>
                    <a:pt x="21308" y="2301"/>
                  </a:cubicBezTo>
                  <a:lnTo>
                    <a:pt x="21369" y="2393"/>
                  </a:lnTo>
                  <a:lnTo>
                    <a:pt x="21308" y="2271"/>
                  </a:lnTo>
                  <a:cubicBezTo>
                    <a:pt x="21247" y="2119"/>
                    <a:pt x="21186" y="1967"/>
                    <a:pt x="21095" y="1815"/>
                  </a:cubicBezTo>
                  <a:cubicBezTo>
                    <a:pt x="20791" y="1238"/>
                    <a:pt x="20305" y="751"/>
                    <a:pt x="19727" y="447"/>
                  </a:cubicBezTo>
                  <a:cubicBezTo>
                    <a:pt x="19302" y="234"/>
                    <a:pt x="18846" y="82"/>
                    <a:pt x="18390" y="52"/>
                  </a:cubicBezTo>
                  <a:cubicBezTo>
                    <a:pt x="18185" y="18"/>
                    <a:pt x="17975" y="1"/>
                    <a:pt x="17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2600;p73">
              <a:extLst>
                <a:ext uri="{FF2B5EF4-FFF2-40B4-BE49-F238E27FC236}">
                  <a16:creationId xmlns:a16="http://schemas.microsoft.com/office/drawing/2014/main" id="{D7B84AD2-EA87-EF52-1865-C7C62DF03320}"/>
                </a:ext>
              </a:extLst>
            </p:cNvPr>
            <p:cNvSpPr/>
            <p:nvPr/>
          </p:nvSpPr>
          <p:spPr>
            <a:xfrm>
              <a:off x="4070857" y="5264563"/>
              <a:ext cx="499623" cy="301908"/>
            </a:xfrm>
            <a:custGeom>
              <a:avLst/>
              <a:gdLst/>
              <a:ahLst/>
              <a:cxnLst/>
              <a:rect l="l" t="t" r="r" b="b"/>
              <a:pathLst>
                <a:path w="28603" h="17284" extrusionOk="0">
                  <a:moveTo>
                    <a:pt x="28572" y="4153"/>
                  </a:moveTo>
                  <a:cubicBezTo>
                    <a:pt x="28572" y="4183"/>
                    <a:pt x="28603" y="4214"/>
                    <a:pt x="28603" y="4244"/>
                  </a:cubicBezTo>
                  <a:cubicBezTo>
                    <a:pt x="28603" y="4214"/>
                    <a:pt x="28603" y="4183"/>
                    <a:pt x="28572" y="4153"/>
                  </a:cubicBezTo>
                  <a:close/>
                  <a:moveTo>
                    <a:pt x="23341" y="0"/>
                  </a:moveTo>
                  <a:cubicBezTo>
                    <a:pt x="22838" y="0"/>
                    <a:pt x="22338" y="76"/>
                    <a:pt x="21855" y="232"/>
                  </a:cubicBezTo>
                  <a:cubicBezTo>
                    <a:pt x="21338" y="445"/>
                    <a:pt x="20852" y="688"/>
                    <a:pt x="20396" y="992"/>
                  </a:cubicBezTo>
                  <a:cubicBezTo>
                    <a:pt x="19909" y="1296"/>
                    <a:pt x="19393" y="1539"/>
                    <a:pt x="18815" y="1661"/>
                  </a:cubicBezTo>
                  <a:cubicBezTo>
                    <a:pt x="18671" y="1676"/>
                    <a:pt x="18525" y="1683"/>
                    <a:pt x="18377" y="1683"/>
                  </a:cubicBezTo>
                  <a:cubicBezTo>
                    <a:pt x="17936" y="1683"/>
                    <a:pt x="17485" y="1615"/>
                    <a:pt x="17052" y="1478"/>
                  </a:cubicBezTo>
                  <a:cubicBezTo>
                    <a:pt x="16748" y="1387"/>
                    <a:pt x="16444" y="1326"/>
                    <a:pt x="16140" y="1296"/>
                  </a:cubicBezTo>
                  <a:cubicBezTo>
                    <a:pt x="16058" y="1285"/>
                    <a:pt x="15976" y="1280"/>
                    <a:pt x="15894" y="1280"/>
                  </a:cubicBezTo>
                  <a:cubicBezTo>
                    <a:pt x="15287" y="1280"/>
                    <a:pt x="14726" y="1573"/>
                    <a:pt x="14377" y="2056"/>
                  </a:cubicBezTo>
                  <a:cubicBezTo>
                    <a:pt x="14195" y="2329"/>
                    <a:pt x="14013" y="2603"/>
                    <a:pt x="13830" y="2876"/>
                  </a:cubicBezTo>
                  <a:cubicBezTo>
                    <a:pt x="13678" y="3180"/>
                    <a:pt x="13466" y="3424"/>
                    <a:pt x="13222" y="3667"/>
                  </a:cubicBezTo>
                  <a:cubicBezTo>
                    <a:pt x="13010" y="3910"/>
                    <a:pt x="12706" y="4062"/>
                    <a:pt x="12371" y="4123"/>
                  </a:cubicBezTo>
                  <a:cubicBezTo>
                    <a:pt x="12265" y="4138"/>
                    <a:pt x="12158" y="4144"/>
                    <a:pt x="12050" y="4144"/>
                  </a:cubicBezTo>
                  <a:cubicBezTo>
                    <a:pt x="11671" y="4144"/>
                    <a:pt x="11283" y="4071"/>
                    <a:pt x="10884" y="4071"/>
                  </a:cubicBezTo>
                  <a:cubicBezTo>
                    <a:pt x="10713" y="4071"/>
                    <a:pt x="10540" y="4085"/>
                    <a:pt x="10365" y="4123"/>
                  </a:cubicBezTo>
                  <a:cubicBezTo>
                    <a:pt x="10031" y="4183"/>
                    <a:pt x="9727" y="4396"/>
                    <a:pt x="9544" y="4670"/>
                  </a:cubicBezTo>
                  <a:cubicBezTo>
                    <a:pt x="9362" y="4943"/>
                    <a:pt x="9241" y="5278"/>
                    <a:pt x="9180" y="5612"/>
                  </a:cubicBezTo>
                  <a:cubicBezTo>
                    <a:pt x="9028" y="6250"/>
                    <a:pt x="9028" y="6889"/>
                    <a:pt x="8754" y="7436"/>
                  </a:cubicBezTo>
                  <a:cubicBezTo>
                    <a:pt x="8602" y="7679"/>
                    <a:pt x="8389" y="7892"/>
                    <a:pt x="8146" y="8044"/>
                  </a:cubicBezTo>
                  <a:cubicBezTo>
                    <a:pt x="7873" y="8165"/>
                    <a:pt x="7599" y="8256"/>
                    <a:pt x="7295" y="8348"/>
                  </a:cubicBezTo>
                  <a:cubicBezTo>
                    <a:pt x="7022" y="8408"/>
                    <a:pt x="6748" y="8560"/>
                    <a:pt x="6475" y="8712"/>
                  </a:cubicBezTo>
                  <a:cubicBezTo>
                    <a:pt x="6262" y="8895"/>
                    <a:pt x="6079" y="9138"/>
                    <a:pt x="5958" y="9442"/>
                  </a:cubicBezTo>
                  <a:cubicBezTo>
                    <a:pt x="5775" y="9989"/>
                    <a:pt x="5745" y="10536"/>
                    <a:pt x="5532" y="10992"/>
                  </a:cubicBezTo>
                  <a:cubicBezTo>
                    <a:pt x="5319" y="11448"/>
                    <a:pt x="4924" y="11782"/>
                    <a:pt x="4438" y="11934"/>
                  </a:cubicBezTo>
                  <a:cubicBezTo>
                    <a:pt x="3982" y="12147"/>
                    <a:pt x="3526" y="12269"/>
                    <a:pt x="3131" y="12481"/>
                  </a:cubicBezTo>
                  <a:cubicBezTo>
                    <a:pt x="2432" y="12907"/>
                    <a:pt x="1854" y="13515"/>
                    <a:pt x="1459" y="14244"/>
                  </a:cubicBezTo>
                  <a:cubicBezTo>
                    <a:pt x="1125" y="14852"/>
                    <a:pt x="882" y="15430"/>
                    <a:pt x="669" y="15855"/>
                  </a:cubicBezTo>
                  <a:cubicBezTo>
                    <a:pt x="426" y="16311"/>
                    <a:pt x="274" y="16676"/>
                    <a:pt x="152" y="16919"/>
                  </a:cubicBezTo>
                  <a:cubicBezTo>
                    <a:pt x="122" y="17041"/>
                    <a:pt x="61" y="17132"/>
                    <a:pt x="31" y="17193"/>
                  </a:cubicBezTo>
                  <a:lnTo>
                    <a:pt x="183" y="16919"/>
                  </a:lnTo>
                  <a:lnTo>
                    <a:pt x="699" y="15886"/>
                  </a:lnTo>
                  <a:cubicBezTo>
                    <a:pt x="912" y="15430"/>
                    <a:pt x="1186" y="14883"/>
                    <a:pt x="1520" y="14275"/>
                  </a:cubicBezTo>
                  <a:cubicBezTo>
                    <a:pt x="1915" y="13545"/>
                    <a:pt x="2493" y="12968"/>
                    <a:pt x="3161" y="12573"/>
                  </a:cubicBezTo>
                  <a:cubicBezTo>
                    <a:pt x="3557" y="12360"/>
                    <a:pt x="4012" y="12238"/>
                    <a:pt x="4468" y="12025"/>
                  </a:cubicBezTo>
                  <a:cubicBezTo>
                    <a:pt x="4712" y="11934"/>
                    <a:pt x="4924" y="11813"/>
                    <a:pt x="5137" y="11661"/>
                  </a:cubicBezTo>
                  <a:cubicBezTo>
                    <a:pt x="5350" y="11478"/>
                    <a:pt x="5532" y="11266"/>
                    <a:pt x="5654" y="11022"/>
                  </a:cubicBezTo>
                  <a:cubicBezTo>
                    <a:pt x="5867" y="10536"/>
                    <a:pt x="5897" y="9959"/>
                    <a:pt x="6079" y="9472"/>
                  </a:cubicBezTo>
                  <a:cubicBezTo>
                    <a:pt x="6171" y="9199"/>
                    <a:pt x="6323" y="8986"/>
                    <a:pt x="6566" y="8804"/>
                  </a:cubicBezTo>
                  <a:cubicBezTo>
                    <a:pt x="6778" y="8652"/>
                    <a:pt x="7052" y="8530"/>
                    <a:pt x="7326" y="8469"/>
                  </a:cubicBezTo>
                  <a:cubicBezTo>
                    <a:pt x="7630" y="8378"/>
                    <a:pt x="7903" y="8287"/>
                    <a:pt x="8207" y="8165"/>
                  </a:cubicBezTo>
                  <a:cubicBezTo>
                    <a:pt x="8481" y="8013"/>
                    <a:pt x="8724" y="7770"/>
                    <a:pt x="8876" y="7497"/>
                  </a:cubicBezTo>
                  <a:cubicBezTo>
                    <a:pt x="9149" y="6889"/>
                    <a:pt x="9180" y="6250"/>
                    <a:pt x="9301" y="5612"/>
                  </a:cubicBezTo>
                  <a:cubicBezTo>
                    <a:pt x="9362" y="5308"/>
                    <a:pt x="9453" y="5004"/>
                    <a:pt x="9636" y="4761"/>
                  </a:cubicBezTo>
                  <a:cubicBezTo>
                    <a:pt x="9818" y="4487"/>
                    <a:pt x="10092" y="4305"/>
                    <a:pt x="10396" y="4244"/>
                  </a:cubicBezTo>
                  <a:cubicBezTo>
                    <a:pt x="10530" y="4218"/>
                    <a:pt x="10667" y="4209"/>
                    <a:pt x="10804" y="4209"/>
                  </a:cubicBezTo>
                  <a:cubicBezTo>
                    <a:pt x="11180" y="4209"/>
                    <a:pt x="11566" y="4279"/>
                    <a:pt x="11963" y="4279"/>
                  </a:cubicBezTo>
                  <a:cubicBezTo>
                    <a:pt x="12108" y="4279"/>
                    <a:pt x="12254" y="4270"/>
                    <a:pt x="12402" y="4244"/>
                  </a:cubicBezTo>
                  <a:cubicBezTo>
                    <a:pt x="12766" y="4214"/>
                    <a:pt x="13101" y="4031"/>
                    <a:pt x="13344" y="3788"/>
                  </a:cubicBezTo>
                  <a:cubicBezTo>
                    <a:pt x="13587" y="3545"/>
                    <a:pt x="13800" y="3272"/>
                    <a:pt x="13952" y="2968"/>
                  </a:cubicBezTo>
                  <a:cubicBezTo>
                    <a:pt x="14134" y="2694"/>
                    <a:pt x="14317" y="2390"/>
                    <a:pt x="14499" y="2147"/>
                  </a:cubicBezTo>
                  <a:cubicBezTo>
                    <a:pt x="14681" y="1904"/>
                    <a:pt x="14925" y="1691"/>
                    <a:pt x="15228" y="1539"/>
                  </a:cubicBezTo>
                  <a:cubicBezTo>
                    <a:pt x="15448" y="1447"/>
                    <a:pt x="15676" y="1411"/>
                    <a:pt x="15906" y="1411"/>
                  </a:cubicBezTo>
                  <a:cubicBezTo>
                    <a:pt x="16282" y="1411"/>
                    <a:pt x="16664" y="1506"/>
                    <a:pt x="17022" y="1600"/>
                  </a:cubicBezTo>
                  <a:cubicBezTo>
                    <a:pt x="17478" y="1737"/>
                    <a:pt x="17934" y="1805"/>
                    <a:pt x="18390" y="1805"/>
                  </a:cubicBezTo>
                  <a:cubicBezTo>
                    <a:pt x="18542" y="1805"/>
                    <a:pt x="18694" y="1797"/>
                    <a:pt x="18846" y="1782"/>
                  </a:cubicBezTo>
                  <a:cubicBezTo>
                    <a:pt x="19423" y="1661"/>
                    <a:pt x="19970" y="1417"/>
                    <a:pt x="20457" y="1083"/>
                  </a:cubicBezTo>
                  <a:cubicBezTo>
                    <a:pt x="20912" y="779"/>
                    <a:pt x="21399" y="536"/>
                    <a:pt x="21885" y="323"/>
                  </a:cubicBezTo>
                  <a:cubicBezTo>
                    <a:pt x="22382" y="179"/>
                    <a:pt x="22888" y="102"/>
                    <a:pt x="23393" y="102"/>
                  </a:cubicBezTo>
                  <a:cubicBezTo>
                    <a:pt x="23845" y="102"/>
                    <a:pt x="24297" y="164"/>
                    <a:pt x="24742" y="293"/>
                  </a:cubicBezTo>
                  <a:cubicBezTo>
                    <a:pt x="25533" y="506"/>
                    <a:pt x="26232" y="901"/>
                    <a:pt x="26840" y="1417"/>
                  </a:cubicBezTo>
                  <a:cubicBezTo>
                    <a:pt x="27296" y="1843"/>
                    <a:pt x="27691" y="2299"/>
                    <a:pt x="27995" y="2846"/>
                  </a:cubicBezTo>
                  <a:cubicBezTo>
                    <a:pt x="28177" y="3150"/>
                    <a:pt x="28329" y="3515"/>
                    <a:pt x="28451" y="3879"/>
                  </a:cubicBezTo>
                  <a:lnTo>
                    <a:pt x="28572" y="4153"/>
                  </a:lnTo>
                  <a:cubicBezTo>
                    <a:pt x="28572" y="4092"/>
                    <a:pt x="28542" y="3971"/>
                    <a:pt x="28481" y="3849"/>
                  </a:cubicBezTo>
                  <a:cubicBezTo>
                    <a:pt x="28359" y="3484"/>
                    <a:pt x="28207" y="3150"/>
                    <a:pt x="28025" y="2816"/>
                  </a:cubicBezTo>
                  <a:cubicBezTo>
                    <a:pt x="27721" y="2268"/>
                    <a:pt x="27356" y="1782"/>
                    <a:pt x="26900" y="1357"/>
                  </a:cubicBezTo>
                  <a:cubicBezTo>
                    <a:pt x="26293" y="809"/>
                    <a:pt x="25563" y="414"/>
                    <a:pt x="24773" y="202"/>
                  </a:cubicBezTo>
                  <a:cubicBezTo>
                    <a:pt x="24299" y="68"/>
                    <a:pt x="23818" y="0"/>
                    <a:pt x="23341" y="0"/>
                  </a:cubicBezTo>
                  <a:close/>
                  <a:moveTo>
                    <a:pt x="31" y="17193"/>
                  </a:moveTo>
                  <a:lnTo>
                    <a:pt x="31" y="17193"/>
                  </a:lnTo>
                  <a:cubicBezTo>
                    <a:pt x="11" y="17231"/>
                    <a:pt x="4" y="17258"/>
                    <a:pt x="2" y="17272"/>
                  </a:cubicBezTo>
                  <a:lnTo>
                    <a:pt x="2" y="17272"/>
                  </a:lnTo>
                  <a:cubicBezTo>
                    <a:pt x="8" y="17245"/>
                    <a:pt x="31" y="17219"/>
                    <a:pt x="31" y="17193"/>
                  </a:cubicBezTo>
                  <a:close/>
                  <a:moveTo>
                    <a:pt x="2" y="17272"/>
                  </a:moveTo>
                  <a:lnTo>
                    <a:pt x="2" y="17272"/>
                  </a:lnTo>
                  <a:cubicBezTo>
                    <a:pt x="1" y="17276"/>
                    <a:pt x="0" y="17280"/>
                    <a:pt x="0" y="17284"/>
                  </a:cubicBezTo>
                  <a:lnTo>
                    <a:pt x="0" y="17284"/>
                  </a:lnTo>
                  <a:cubicBezTo>
                    <a:pt x="0" y="17284"/>
                    <a:pt x="0" y="17280"/>
                    <a:pt x="2" y="172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2601;p73">
              <a:extLst>
                <a:ext uri="{FF2B5EF4-FFF2-40B4-BE49-F238E27FC236}">
                  <a16:creationId xmlns:a16="http://schemas.microsoft.com/office/drawing/2014/main" id="{0CE8824E-FDDB-5C9D-5F54-49191E6785EB}"/>
                </a:ext>
              </a:extLst>
            </p:cNvPr>
            <p:cNvSpPr/>
            <p:nvPr/>
          </p:nvSpPr>
          <p:spPr>
            <a:xfrm>
              <a:off x="4123940" y="5479393"/>
              <a:ext cx="200719" cy="463919"/>
            </a:xfrm>
            <a:custGeom>
              <a:avLst/>
              <a:gdLst/>
              <a:ahLst/>
              <a:cxnLst/>
              <a:rect l="l" t="t" r="r" b="b"/>
              <a:pathLst>
                <a:path w="11491" h="26559" extrusionOk="0">
                  <a:moveTo>
                    <a:pt x="2068" y="0"/>
                  </a:moveTo>
                  <a:cubicBezTo>
                    <a:pt x="1977" y="0"/>
                    <a:pt x="1885" y="30"/>
                    <a:pt x="1825" y="61"/>
                  </a:cubicBezTo>
                  <a:cubicBezTo>
                    <a:pt x="1911" y="39"/>
                    <a:pt x="1981" y="18"/>
                    <a:pt x="2058" y="18"/>
                  </a:cubicBezTo>
                  <a:cubicBezTo>
                    <a:pt x="2090" y="18"/>
                    <a:pt x="2123" y="22"/>
                    <a:pt x="2159" y="30"/>
                  </a:cubicBezTo>
                  <a:cubicBezTo>
                    <a:pt x="2129" y="0"/>
                    <a:pt x="2098" y="0"/>
                    <a:pt x="2068" y="0"/>
                  </a:cubicBezTo>
                  <a:close/>
                  <a:moveTo>
                    <a:pt x="1825" y="61"/>
                  </a:moveTo>
                  <a:cubicBezTo>
                    <a:pt x="1521" y="243"/>
                    <a:pt x="1338" y="547"/>
                    <a:pt x="1308" y="912"/>
                  </a:cubicBezTo>
                  <a:cubicBezTo>
                    <a:pt x="1308" y="1155"/>
                    <a:pt x="1338" y="1398"/>
                    <a:pt x="1399" y="1641"/>
                  </a:cubicBezTo>
                  <a:cubicBezTo>
                    <a:pt x="1490" y="1885"/>
                    <a:pt x="1521" y="2188"/>
                    <a:pt x="1521" y="2462"/>
                  </a:cubicBezTo>
                  <a:cubicBezTo>
                    <a:pt x="1490" y="2796"/>
                    <a:pt x="1369" y="3100"/>
                    <a:pt x="1156" y="3344"/>
                  </a:cubicBezTo>
                  <a:cubicBezTo>
                    <a:pt x="973" y="3617"/>
                    <a:pt x="730" y="3921"/>
                    <a:pt x="548" y="4255"/>
                  </a:cubicBezTo>
                  <a:cubicBezTo>
                    <a:pt x="305" y="4620"/>
                    <a:pt x="244" y="5046"/>
                    <a:pt x="396" y="5471"/>
                  </a:cubicBezTo>
                  <a:cubicBezTo>
                    <a:pt x="548" y="5866"/>
                    <a:pt x="822" y="6231"/>
                    <a:pt x="973" y="6626"/>
                  </a:cubicBezTo>
                  <a:cubicBezTo>
                    <a:pt x="1095" y="7082"/>
                    <a:pt x="1034" y="7569"/>
                    <a:pt x="822" y="7964"/>
                  </a:cubicBezTo>
                  <a:cubicBezTo>
                    <a:pt x="639" y="8389"/>
                    <a:pt x="335" y="8815"/>
                    <a:pt x="153" y="9301"/>
                  </a:cubicBezTo>
                  <a:cubicBezTo>
                    <a:pt x="62" y="9544"/>
                    <a:pt x="1" y="9818"/>
                    <a:pt x="1" y="10091"/>
                  </a:cubicBezTo>
                  <a:cubicBezTo>
                    <a:pt x="1" y="10365"/>
                    <a:pt x="31" y="10638"/>
                    <a:pt x="153" y="10882"/>
                  </a:cubicBezTo>
                  <a:cubicBezTo>
                    <a:pt x="426" y="11368"/>
                    <a:pt x="700" y="11824"/>
                    <a:pt x="1065" y="12280"/>
                  </a:cubicBezTo>
                  <a:cubicBezTo>
                    <a:pt x="1399" y="12705"/>
                    <a:pt x="1551" y="13252"/>
                    <a:pt x="1521" y="13800"/>
                  </a:cubicBezTo>
                  <a:cubicBezTo>
                    <a:pt x="1399" y="14347"/>
                    <a:pt x="1186" y="14894"/>
                    <a:pt x="913" y="15411"/>
                  </a:cubicBezTo>
                  <a:cubicBezTo>
                    <a:pt x="791" y="15684"/>
                    <a:pt x="730" y="15988"/>
                    <a:pt x="730" y="16292"/>
                  </a:cubicBezTo>
                  <a:cubicBezTo>
                    <a:pt x="730" y="16596"/>
                    <a:pt x="791" y="16870"/>
                    <a:pt x="943" y="17143"/>
                  </a:cubicBezTo>
                  <a:cubicBezTo>
                    <a:pt x="1217" y="17660"/>
                    <a:pt x="1551" y="18116"/>
                    <a:pt x="1946" y="18541"/>
                  </a:cubicBezTo>
                  <a:cubicBezTo>
                    <a:pt x="2311" y="18936"/>
                    <a:pt x="2584" y="19392"/>
                    <a:pt x="2767" y="19909"/>
                  </a:cubicBezTo>
                  <a:cubicBezTo>
                    <a:pt x="2888" y="20426"/>
                    <a:pt x="3040" y="20943"/>
                    <a:pt x="3253" y="21429"/>
                  </a:cubicBezTo>
                  <a:cubicBezTo>
                    <a:pt x="3344" y="21672"/>
                    <a:pt x="3527" y="21885"/>
                    <a:pt x="3709" y="22037"/>
                  </a:cubicBezTo>
                  <a:cubicBezTo>
                    <a:pt x="3922" y="22189"/>
                    <a:pt x="4165" y="22310"/>
                    <a:pt x="4408" y="22402"/>
                  </a:cubicBezTo>
                  <a:cubicBezTo>
                    <a:pt x="4621" y="22462"/>
                    <a:pt x="4834" y="22554"/>
                    <a:pt x="5047" y="22645"/>
                  </a:cubicBezTo>
                  <a:cubicBezTo>
                    <a:pt x="5259" y="22736"/>
                    <a:pt x="5442" y="22857"/>
                    <a:pt x="5624" y="23009"/>
                  </a:cubicBezTo>
                  <a:cubicBezTo>
                    <a:pt x="5898" y="23344"/>
                    <a:pt x="6171" y="23678"/>
                    <a:pt x="6384" y="24073"/>
                  </a:cubicBezTo>
                  <a:cubicBezTo>
                    <a:pt x="6597" y="24408"/>
                    <a:pt x="6779" y="24772"/>
                    <a:pt x="7022" y="25107"/>
                  </a:cubicBezTo>
                  <a:cubicBezTo>
                    <a:pt x="7417" y="25684"/>
                    <a:pt x="7995" y="26140"/>
                    <a:pt x="8664" y="26353"/>
                  </a:cubicBezTo>
                  <a:cubicBezTo>
                    <a:pt x="9028" y="26490"/>
                    <a:pt x="9427" y="26558"/>
                    <a:pt x="9835" y="26558"/>
                  </a:cubicBezTo>
                  <a:cubicBezTo>
                    <a:pt x="9971" y="26558"/>
                    <a:pt x="10107" y="26551"/>
                    <a:pt x="10244" y="26535"/>
                  </a:cubicBezTo>
                  <a:cubicBezTo>
                    <a:pt x="10548" y="26505"/>
                    <a:pt x="10882" y="26414"/>
                    <a:pt x="11186" y="26262"/>
                  </a:cubicBezTo>
                  <a:cubicBezTo>
                    <a:pt x="11308" y="26231"/>
                    <a:pt x="11399" y="26171"/>
                    <a:pt x="11490" y="26110"/>
                  </a:cubicBezTo>
                  <a:lnTo>
                    <a:pt x="11490" y="26110"/>
                  </a:lnTo>
                  <a:cubicBezTo>
                    <a:pt x="11095" y="26292"/>
                    <a:pt x="10670" y="26444"/>
                    <a:pt x="10214" y="26475"/>
                  </a:cubicBezTo>
                  <a:cubicBezTo>
                    <a:pt x="10085" y="26490"/>
                    <a:pt x="9955" y="26497"/>
                    <a:pt x="9827" y="26497"/>
                  </a:cubicBezTo>
                  <a:cubicBezTo>
                    <a:pt x="9441" y="26497"/>
                    <a:pt x="9059" y="26429"/>
                    <a:pt x="8694" y="26292"/>
                  </a:cubicBezTo>
                  <a:cubicBezTo>
                    <a:pt x="8056" y="26049"/>
                    <a:pt x="7478" y="25623"/>
                    <a:pt x="7113" y="25046"/>
                  </a:cubicBezTo>
                  <a:cubicBezTo>
                    <a:pt x="6901" y="24742"/>
                    <a:pt x="6688" y="24377"/>
                    <a:pt x="6475" y="24013"/>
                  </a:cubicBezTo>
                  <a:cubicBezTo>
                    <a:pt x="6262" y="23617"/>
                    <a:pt x="6019" y="23253"/>
                    <a:pt x="5685" y="22949"/>
                  </a:cubicBezTo>
                  <a:cubicBezTo>
                    <a:pt x="5533" y="22766"/>
                    <a:pt x="5320" y="22645"/>
                    <a:pt x="5107" y="22523"/>
                  </a:cubicBezTo>
                  <a:cubicBezTo>
                    <a:pt x="4895" y="22432"/>
                    <a:pt x="4682" y="22341"/>
                    <a:pt x="4439" y="22250"/>
                  </a:cubicBezTo>
                  <a:cubicBezTo>
                    <a:pt x="4226" y="22189"/>
                    <a:pt x="4013" y="22067"/>
                    <a:pt x="3800" y="21946"/>
                  </a:cubicBezTo>
                  <a:cubicBezTo>
                    <a:pt x="3618" y="21794"/>
                    <a:pt x="3466" y="21581"/>
                    <a:pt x="3375" y="21368"/>
                  </a:cubicBezTo>
                  <a:cubicBezTo>
                    <a:pt x="3192" y="20882"/>
                    <a:pt x="3040" y="20395"/>
                    <a:pt x="2919" y="19879"/>
                  </a:cubicBezTo>
                  <a:cubicBezTo>
                    <a:pt x="2736" y="19362"/>
                    <a:pt x="2432" y="18876"/>
                    <a:pt x="2068" y="18450"/>
                  </a:cubicBezTo>
                  <a:cubicBezTo>
                    <a:pt x="1673" y="18055"/>
                    <a:pt x="1338" y="17599"/>
                    <a:pt x="1065" y="17113"/>
                  </a:cubicBezTo>
                  <a:cubicBezTo>
                    <a:pt x="943" y="16839"/>
                    <a:pt x="882" y="16566"/>
                    <a:pt x="882" y="16292"/>
                  </a:cubicBezTo>
                  <a:cubicBezTo>
                    <a:pt x="882" y="16018"/>
                    <a:pt x="943" y="15745"/>
                    <a:pt x="1065" y="15471"/>
                  </a:cubicBezTo>
                  <a:cubicBezTo>
                    <a:pt x="1338" y="14955"/>
                    <a:pt x="1551" y="14408"/>
                    <a:pt x="1673" y="13830"/>
                  </a:cubicBezTo>
                  <a:cubicBezTo>
                    <a:pt x="1703" y="13526"/>
                    <a:pt x="1673" y="13222"/>
                    <a:pt x="1581" y="12949"/>
                  </a:cubicBezTo>
                  <a:cubicBezTo>
                    <a:pt x="1460" y="12675"/>
                    <a:pt x="1338" y="12432"/>
                    <a:pt x="1186" y="12189"/>
                  </a:cubicBezTo>
                  <a:cubicBezTo>
                    <a:pt x="852" y="11763"/>
                    <a:pt x="548" y="11307"/>
                    <a:pt x="305" y="10821"/>
                  </a:cubicBezTo>
                  <a:cubicBezTo>
                    <a:pt x="183" y="10578"/>
                    <a:pt x="122" y="10335"/>
                    <a:pt x="122" y="10061"/>
                  </a:cubicBezTo>
                  <a:cubicBezTo>
                    <a:pt x="122" y="9818"/>
                    <a:pt x="183" y="9575"/>
                    <a:pt x="274" y="9331"/>
                  </a:cubicBezTo>
                  <a:cubicBezTo>
                    <a:pt x="457" y="8876"/>
                    <a:pt x="730" y="8450"/>
                    <a:pt x="943" y="7994"/>
                  </a:cubicBezTo>
                  <a:cubicBezTo>
                    <a:pt x="1156" y="7569"/>
                    <a:pt x="1217" y="7052"/>
                    <a:pt x="1095" y="6596"/>
                  </a:cubicBezTo>
                  <a:cubicBezTo>
                    <a:pt x="943" y="6140"/>
                    <a:pt x="639" y="5775"/>
                    <a:pt x="518" y="5410"/>
                  </a:cubicBezTo>
                  <a:cubicBezTo>
                    <a:pt x="366" y="5015"/>
                    <a:pt x="426" y="4620"/>
                    <a:pt x="639" y="4286"/>
                  </a:cubicBezTo>
                  <a:cubicBezTo>
                    <a:pt x="822" y="3951"/>
                    <a:pt x="1065" y="3678"/>
                    <a:pt x="1247" y="3374"/>
                  </a:cubicBezTo>
                  <a:cubicBezTo>
                    <a:pt x="1460" y="3100"/>
                    <a:pt x="1581" y="2766"/>
                    <a:pt x="1612" y="2432"/>
                  </a:cubicBezTo>
                  <a:cubicBezTo>
                    <a:pt x="1612" y="2158"/>
                    <a:pt x="1551" y="1854"/>
                    <a:pt x="1490" y="1581"/>
                  </a:cubicBezTo>
                  <a:cubicBezTo>
                    <a:pt x="1429" y="1368"/>
                    <a:pt x="1369" y="1125"/>
                    <a:pt x="1369" y="881"/>
                  </a:cubicBezTo>
                  <a:cubicBezTo>
                    <a:pt x="1399" y="547"/>
                    <a:pt x="1551" y="243"/>
                    <a:pt x="1825" y="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2602;p73">
              <a:extLst>
                <a:ext uri="{FF2B5EF4-FFF2-40B4-BE49-F238E27FC236}">
                  <a16:creationId xmlns:a16="http://schemas.microsoft.com/office/drawing/2014/main" id="{F0C88580-764D-7DB1-8B4A-F8C21F37A5E4}"/>
                </a:ext>
              </a:extLst>
            </p:cNvPr>
            <p:cNvSpPr/>
            <p:nvPr/>
          </p:nvSpPr>
          <p:spPr>
            <a:xfrm>
              <a:off x="4619837" y="5246781"/>
              <a:ext cx="460338" cy="440443"/>
            </a:xfrm>
            <a:custGeom>
              <a:avLst/>
              <a:gdLst/>
              <a:ahLst/>
              <a:cxnLst/>
              <a:rect l="l" t="t" r="r" b="b"/>
              <a:pathLst>
                <a:path w="26354" h="25215" extrusionOk="0">
                  <a:moveTo>
                    <a:pt x="3679" y="0"/>
                  </a:moveTo>
                  <a:cubicBezTo>
                    <a:pt x="3035" y="0"/>
                    <a:pt x="2416" y="180"/>
                    <a:pt x="1824" y="490"/>
                  </a:cubicBezTo>
                  <a:cubicBezTo>
                    <a:pt x="1368" y="764"/>
                    <a:pt x="973" y="1098"/>
                    <a:pt x="639" y="1493"/>
                  </a:cubicBezTo>
                  <a:cubicBezTo>
                    <a:pt x="426" y="1736"/>
                    <a:pt x="274" y="2010"/>
                    <a:pt x="122" y="2314"/>
                  </a:cubicBezTo>
                  <a:cubicBezTo>
                    <a:pt x="61" y="2405"/>
                    <a:pt x="31" y="2527"/>
                    <a:pt x="0" y="2618"/>
                  </a:cubicBezTo>
                  <a:cubicBezTo>
                    <a:pt x="0" y="2618"/>
                    <a:pt x="61" y="2527"/>
                    <a:pt x="152" y="2314"/>
                  </a:cubicBezTo>
                  <a:cubicBezTo>
                    <a:pt x="304" y="2040"/>
                    <a:pt x="487" y="1767"/>
                    <a:pt x="669" y="1524"/>
                  </a:cubicBezTo>
                  <a:cubicBezTo>
                    <a:pt x="1003" y="1128"/>
                    <a:pt x="1429" y="794"/>
                    <a:pt x="1885" y="551"/>
                  </a:cubicBezTo>
                  <a:cubicBezTo>
                    <a:pt x="2462" y="217"/>
                    <a:pt x="3162" y="65"/>
                    <a:pt x="3830" y="65"/>
                  </a:cubicBezTo>
                  <a:cubicBezTo>
                    <a:pt x="4256" y="95"/>
                    <a:pt x="4651" y="156"/>
                    <a:pt x="5016" y="277"/>
                  </a:cubicBezTo>
                  <a:cubicBezTo>
                    <a:pt x="5441" y="399"/>
                    <a:pt x="5836" y="612"/>
                    <a:pt x="6201" y="855"/>
                  </a:cubicBezTo>
                  <a:cubicBezTo>
                    <a:pt x="6596" y="1128"/>
                    <a:pt x="7052" y="1341"/>
                    <a:pt x="7478" y="1524"/>
                  </a:cubicBezTo>
                  <a:cubicBezTo>
                    <a:pt x="7721" y="1584"/>
                    <a:pt x="7994" y="1615"/>
                    <a:pt x="8238" y="1615"/>
                  </a:cubicBezTo>
                  <a:cubicBezTo>
                    <a:pt x="8511" y="1584"/>
                    <a:pt x="8754" y="1524"/>
                    <a:pt x="8998" y="1432"/>
                  </a:cubicBezTo>
                  <a:cubicBezTo>
                    <a:pt x="9514" y="1250"/>
                    <a:pt x="10031" y="1128"/>
                    <a:pt x="10578" y="1068"/>
                  </a:cubicBezTo>
                  <a:cubicBezTo>
                    <a:pt x="10633" y="1065"/>
                    <a:pt x="10689" y="1063"/>
                    <a:pt x="10744" y="1063"/>
                  </a:cubicBezTo>
                  <a:cubicBezTo>
                    <a:pt x="11235" y="1063"/>
                    <a:pt x="11725" y="1183"/>
                    <a:pt x="12189" y="1402"/>
                  </a:cubicBezTo>
                  <a:cubicBezTo>
                    <a:pt x="13283" y="1949"/>
                    <a:pt x="13952" y="3074"/>
                    <a:pt x="13982" y="4290"/>
                  </a:cubicBezTo>
                  <a:lnTo>
                    <a:pt x="13982" y="4381"/>
                  </a:lnTo>
                  <a:lnTo>
                    <a:pt x="14043" y="4381"/>
                  </a:lnTo>
                  <a:cubicBezTo>
                    <a:pt x="14371" y="4353"/>
                    <a:pt x="14697" y="4340"/>
                    <a:pt x="15020" y="4340"/>
                  </a:cubicBezTo>
                  <a:cubicBezTo>
                    <a:pt x="15773" y="4340"/>
                    <a:pt x="16511" y="4414"/>
                    <a:pt x="17235" y="4563"/>
                  </a:cubicBezTo>
                  <a:cubicBezTo>
                    <a:pt x="18359" y="4776"/>
                    <a:pt x="19423" y="5201"/>
                    <a:pt x="20335" y="5870"/>
                  </a:cubicBezTo>
                  <a:cubicBezTo>
                    <a:pt x="20609" y="6113"/>
                    <a:pt x="20882" y="6387"/>
                    <a:pt x="21095" y="6691"/>
                  </a:cubicBezTo>
                  <a:cubicBezTo>
                    <a:pt x="21308" y="7025"/>
                    <a:pt x="21460" y="7359"/>
                    <a:pt x="21521" y="7724"/>
                  </a:cubicBezTo>
                  <a:cubicBezTo>
                    <a:pt x="21612" y="8089"/>
                    <a:pt x="21642" y="8454"/>
                    <a:pt x="21581" y="8818"/>
                  </a:cubicBezTo>
                  <a:cubicBezTo>
                    <a:pt x="21521" y="9183"/>
                    <a:pt x="21399" y="9518"/>
                    <a:pt x="21186" y="9791"/>
                  </a:cubicBezTo>
                  <a:lnTo>
                    <a:pt x="21095" y="9882"/>
                  </a:lnTo>
                  <a:lnTo>
                    <a:pt x="21217" y="9913"/>
                  </a:lnTo>
                  <a:cubicBezTo>
                    <a:pt x="23861" y="10490"/>
                    <a:pt x="25411" y="13226"/>
                    <a:pt x="24560" y="15809"/>
                  </a:cubicBezTo>
                  <a:cubicBezTo>
                    <a:pt x="24408" y="16357"/>
                    <a:pt x="24104" y="16843"/>
                    <a:pt x="23922" y="17360"/>
                  </a:cubicBezTo>
                  <a:cubicBezTo>
                    <a:pt x="23679" y="17876"/>
                    <a:pt x="23648" y="18454"/>
                    <a:pt x="23800" y="18971"/>
                  </a:cubicBezTo>
                  <a:cubicBezTo>
                    <a:pt x="24013" y="19457"/>
                    <a:pt x="24347" y="19852"/>
                    <a:pt x="24743" y="20186"/>
                  </a:cubicBezTo>
                  <a:cubicBezTo>
                    <a:pt x="25077" y="20460"/>
                    <a:pt x="25381" y="20794"/>
                    <a:pt x="25654" y="21159"/>
                  </a:cubicBezTo>
                  <a:cubicBezTo>
                    <a:pt x="26110" y="21797"/>
                    <a:pt x="26262" y="22618"/>
                    <a:pt x="26050" y="23378"/>
                  </a:cubicBezTo>
                  <a:cubicBezTo>
                    <a:pt x="25867" y="23925"/>
                    <a:pt x="25533" y="24411"/>
                    <a:pt x="25046" y="24746"/>
                  </a:cubicBezTo>
                  <a:cubicBezTo>
                    <a:pt x="24743" y="24959"/>
                    <a:pt x="24408" y="25110"/>
                    <a:pt x="24043" y="25171"/>
                  </a:cubicBezTo>
                  <a:cubicBezTo>
                    <a:pt x="23831" y="25202"/>
                    <a:pt x="23709" y="25202"/>
                    <a:pt x="23709" y="25202"/>
                  </a:cubicBezTo>
                  <a:cubicBezTo>
                    <a:pt x="23745" y="25211"/>
                    <a:pt x="23780" y="25214"/>
                    <a:pt x="23816" y="25214"/>
                  </a:cubicBezTo>
                  <a:cubicBezTo>
                    <a:pt x="23902" y="25214"/>
                    <a:pt x="23988" y="25193"/>
                    <a:pt x="24074" y="25171"/>
                  </a:cubicBezTo>
                  <a:cubicBezTo>
                    <a:pt x="24439" y="25110"/>
                    <a:pt x="24803" y="24989"/>
                    <a:pt x="25107" y="24776"/>
                  </a:cubicBezTo>
                  <a:cubicBezTo>
                    <a:pt x="25594" y="24442"/>
                    <a:pt x="25958" y="23925"/>
                    <a:pt x="26141" y="23378"/>
                  </a:cubicBezTo>
                  <a:cubicBezTo>
                    <a:pt x="26353" y="22588"/>
                    <a:pt x="26232" y="21767"/>
                    <a:pt x="25776" y="21098"/>
                  </a:cubicBezTo>
                  <a:cubicBezTo>
                    <a:pt x="25502" y="20734"/>
                    <a:pt x="25198" y="20399"/>
                    <a:pt x="24834" y="20065"/>
                  </a:cubicBezTo>
                  <a:cubicBezTo>
                    <a:pt x="24469" y="19761"/>
                    <a:pt x="24165" y="19396"/>
                    <a:pt x="23952" y="18940"/>
                  </a:cubicBezTo>
                  <a:cubicBezTo>
                    <a:pt x="23800" y="18423"/>
                    <a:pt x="23831" y="17907"/>
                    <a:pt x="24074" y="17420"/>
                  </a:cubicBezTo>
                  <a:cubicBezTo>
                    <a:pt x="24256" y="16904"/>
                    <a:pt x="24560" y="16417"/>
                    <a:pt x="24743" y="15840"/>
                  </a:cubicBezTo>
                  <a:cubicBezTo>
                    <a:pt x="25581" y="13235"/>
                    <a:pt x="24060" y="10454"/>
                    <a:pt x="21400" y="9790"/>
                  </a:cubicBezTo>
                  <a:lnTo>
                    <a:pt x="21400" y="9790"/>
                  </a:lnTo>
                  <a:cubicBezTo>
                    <a:pt x="21580" y="9505"/>
                    <a:pt x="21709" y="9174"/>
                    <a:pt x="21764" y="8818"/>
                  </a:cubicBezTo>
                  <a:cubicBezTo>
                    <a:pt x="21825" y="8454"/>
                    <a:pt x="21794" y="8059"/>
                    <a:pt x="21703" y="7694"/>
                  </a:cubicBezTo>
                  <a:cubicBezTo>
                    <a:pt x="21612" y="7299"/>
                    <a:pt x="21460" y="6964"/>
                    <a:pt x="21247" y="6630"/>
                  </a:cubicBezTo>
                  <a:cubicBezTo>
                    <a:pt x="21034" y="6296"/>
                    <a:pt x="20761" y="6022"/>
                    <a:pt x="20457" y="5779"/>
                  </a:cubicBezTo>
                  <a:cubicBezTo>
                    <a:pt x="19514" y="5080"/>
                    <a:pt x="18451" y="4624"/>
                    <a:pt x="17326" y="4442"/>
                  </a:cubicBezTo>
                  <a:cubicBezTo>
                    <a:pt x="16572" y="4269"/>
                    <a:pt x="15803" y="4188"/>
                    <a:pt x="15030" y="4188"/>
                  </a:cubicBezTo>
                  <a:cubicBezTo>
                    <a:pt x="14741" y="4188"/>
                    <a:pt x="14452" y="4200"/>
                    <a:pt x="14162" y="4222"/>
                  </a:cubicBezTo>
                  <a:lnTo>
                    <a:pt x="14162" y="4222"/>
                  </a:lnTo>
                  <a:cubicBezTo>
                    <a:pt x="14108" y="3002"/>
                    <a:pt x="13384" y="1878"/>
                    <a:pt x="12280" y="1311"/>
                  </a:cubicBezTo>
                  <a:cubicBezTo>
                    <a:pt x="11815" y="1065"/>
                    <a:pt x="11301" y="941"/>
                    <a:pt x="10782" y="941"/>
                  </a:cubicBezTo>
                  <a:cubicBezTo>
                    <a:pt x="10724" y="941"/>
                    <a:pt x="10666" y="943"/>
                    <a:pt x="10609" y="946"/>
                  </a:cubicBezTo>
                  <a:cubicBezTo>
                    <a:pt x="10061" y="1007"/>
                    <a:pt x="9514" y="1128"/>
                    <a:pt x="8998" y="1341"/>
                  </a:cubicBezTo>
                  <a:cubicBezTo>
                    <a:pt x="8754" y="1402"/>
                    <a:pt x="8511" y="1463"/>
                    <a:pt x="8238" y="1493"/>
                  </a:cubicBezTo>
                  <a:cubicBezTo>
                    <a:pt x="7994" y="1493"/>
                    <a:pt x="7751" y="1463"/>
                    <a:pt x="7539" y="1402"/>
                  </a:cubicBezTo>
                  <a:cubicBezTo>
                    <a:pt x="7083" y="1250"/>
                    <a:pt x="6657" y="1007"/>
                    <a:pt x="6262" y="764"/>
                  </a:cubicBezTo>
                  <a:cubicBezTo>
                    <a:pt x="5897" y="520"/>
                    <a:pt x="5472" y="308"/>
                    <a:pt x="5046" y="186"/>
                  </a:cubicBezTo>
                  <a:cubicBezTo>
                    <a:pt x="4651" y="65"/>
                    <a:pt x="4256" y="4"/>
                    <a:pt x="3830" y="4"/>
                  </a:cubicBezTo>
                  <a:cubicBezTo>
                    <a:pt x="3780" y="2"/>
                    <a:pt x="3730" y="0"/>
                    <a:pt x="36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2603;p73">
              <a:extLst>
                <a:ext uri="{FF2B5EF4-FFF2-40B4-BE49-F238E27FC236}">
                  <a16:creationId xmlns:a16="http://schemas.microsoft.com/office/drawing/2014/main" id="{E2CE14AF-7572-07DA-2549-68D1F623DBDE}"/>
                </a:ext>
              </a:extLst>
            </p:cNvPr>
            <p:cNvSpPr/>
            <p:nvPr/>
          </p:nvSpPr>
          <p:spPr>
            <a:xfrm>
              <a:off x="4132447" y="5187899"/>
              <a:ext cx="474138" cy="233628"/>
            </a:xfrm>
            <a:custGeom>
              <a:avLst/>
              <a:gdLst/>
              <a:ahLst/>
              <a:cxnLst/>
              <a:rect l="l" t="t" r="r" b="b"/>
              <a:pathLst>
                <a:path w="27144" h="13375" extrusionOk="0">
                  <a:moveTo>
                    <a:pt x="14347" y="1"/>
                  </a:moveTo>
                  <a:cubicBezTo>
                    <a:pt x="13131" y="1"/>
                    <a:pt x="11915" y="214"/>
                    <a:pt x="10791" y="700"/>
                  </a:cubicBezTo>
                  <a:cubicBezTo>
                    <a:pt x="10213" y="943"/>
                    <a:pt x="9727" y="1308"/>
                    <a:pt x="9271" y="1764"/>
                  </a:cubicBezTo>
                  <a:cubicBezTo>
                    <a:pt x="8845" y="2189"/>
                    <a:pt x="8481" y="2676"/>
                    <a:pt x="8116" y="3101"/>
                  </a:cubicBezTo>
                  <a:cubicBezTo>
                    <a:pt x="7751" y="3557"/>
                    <a:pt x="7326" y="3952"/>
                    <a:pt x="6870" y="4287"/>
                  </a:cubicBezTo>
                  <a:cubicBezTo>
                    <a:pt x="6444" y="4591"/>
                    <a:pt x="5927" y="4803"/>
                    <a:pt x="5411" y="4925"/>
                  </a:cubicBezTo>
                  <a:cubicBezTo>
                    <a:pt x="4894" y="5016"/>
                    <a:pt x="4377" y="5168"/>
                    <a:pt x="3891" y="5320"/>
                  </a:cubicBezTo>
                  <a:cubicBezTo>
                    <a:pt x="3404" y="5502"/>
                    <a:pt x="2979" y="5776"/>
                    <a:pt x="2614" y="6080"/>
                  </a:cubicBezTo>
                  <a:cubicBezTo>
                    <a:pt x="1945" y="6688"/>
                    <a:pt x="1398" y="7387"/>
                    <a:pt x="1003" y="8208"/>
                  </a:cubicBezTo>
                  <a:cubicBezTo>
                    <a:pt x="730" y="8876"/>
                    <a:pt x="486" y="9575"/>
                    <a:pt x="365" y="10305"/>
                  </a:cubicBezTo>
                  <a:cubicBezTo>
                    <a:pt x="243" y="10852"/>
                    <a:pt x="183" y="11399"/>
                    <a:pt x="122" y="11946"/>
                  </a:cubicBezTo>
                  <a:cubicBezTo>
                    <a:pt x="61" y="12402"/>
                    <a:pt x="61" y="12737"/>
                    <a:pt x="31" y="12980"/>
                  </a:cubicBezTo>
                  <a:cubicBezTo>
                    <a:pt x="31" y="13101"/>
                    <a:pt x="31" y="13193"/>
                    <a:pt x="0" y="13253"/>
                  </a:cubicBezTo>
                  <a:lnTo>
                    <a:pt x="31" y="13375"/>
                  </a:lnTo>
                  <a:cubicBezTo>
                    <a:pt x="31" y="13344"/>
                    <a:pt x="31" y="13314"/>
                    <a:pt x="31" y="13284"/>
                  </a:cubicBezTo>
                  <a:cubicBezTo>
                    <a:pt x="31" y="13223"/>
                    <a:pt x="31" y="13132"/>
                    <a:pt x="61" y="13010"/>
                  </a:cubicBezTo>
                  <a:cubicBezTo>
                    <a:pt x="91" y="12767"/>
                    <a:pt x="122" y="12433"/>
                    <a:pt x="183" y="11977"/>
                  </a:cubicBezTo>
                  <a:cubicBezTo>
                    <a:pt x="243" y="11521"/>
                    <a:pt x="304" y="10974"/>
                    <a:pt x="456" y="10366"/>
                  </a:cubicBezTo>
                  <a:cubicBezTo>
                    <a:pt x="578" y="9636"/>
                    <a:pt x="821" y="8937"/>
                    <a:pt x="1125" y="8299"/>
                  </a:cubicBezTo>
                  <a:cubicBezTo>
                    <a:pt x="1490" y="7478"/>
                    <a:pt x="2006" y="6779"/>
                    <a:pt x="2675" y="6202"/>
                  </a:cubicBezTo>
                  <a:cubicBezTo>
                    <a:pt x="3070" y="5898"/>
                    <a:pt x="3496" y="5654"/>
                    <a:pt x="3921" y="5472"/>
                  </a:cubicBezTo>
                  <a:cubicBezTo>
                    <a:pt x="4438" y="5290"/>
                    <a:pt x="4924" y="5168"/>
                    <a:pt x="5441" y="5077"/>
                  </a:cubicBezTo>
                  <a:cubicBezTo>
                    <a:pt x="5988" y="4955"/>
                    <a:pt x="6505" y="4743"/>
                    <a:pt x="6961" y="4408"/>
                  </a:cubicBezTo>
                  <a:cubicBezTo>
                    <a:pt x="7417" y="4074"/>
                    <a:pt x="7842" y="3679"/>
                    <a:pt x="8207" y="3223"/>
                  </a:cubicBezTo>
                  <a:cubicBezTo>
                    <a:pt x="8572" y="2767"/>
                    <a:pt x="8967" y="2311"/>
                    <a:pt x="9362" y="1885"/>
                  </a:cubicBezTo>
                  <a:cubicBezTo>
                    <a:pt x="9788" y="1460"/>
                    <a:pt x="10274" y="1095"/>
                    <a:pt x="10821" y="852"/>
                  </a:cubicBezTo>
                  <a:cubicBezTo>
                    <a:pt x="11876" y="396"/>
                    <a:pt x="13010" y="180"/>
                    <a:pt x="14150" y="180"/>
                  </a:cubicBezTo>
                  <a:cubicBezTo>
                    <a:pt x="14226" y="180"/>
                    <a:pt x="14302" y="181"/>
                    <a:pt x="14377" y="183"/>
                  </a:cubicBezTo>
                  <a:cubicBezTo>
                    <a:pt x="14560" y="178"/>
                    <a:pt x="14743" y="176"/>
                    <a:pt x="14927" y="176"/>
                  </a:cubicBezTo>
                  <a:cubicBezTo>
                    <a:pt x="15846" y="176"/>
                    <a:pt x="16779" y="239"/>
                    <a:pt x="17690" y="366"/>
                  </a:cubicBezTo>
                  <a:cubicBezTo>
                    <a:pt x="19575" y="609"/>
                    <a:pt x="21399" y="1156"/>
                    <a:pt x="23101" y="1977"/>
                  </a:cubicBezTo>
                  <a:cubicBezTo>
                    <a:pt x="24256" y="2554"/>
                    <a:pt x="25289" y="3284"/>
                    <a:pt x="26201" y="4195"/>
                  </a:cubicBezTo>
                  <a:cubicBezTo>
                    <a:pt x="26353" y="4347"/>
                    <a:pt x="26505" y="4499"/>
                    <a:pt x="26627" y="4621"/>
                  </a:cubicBezTo>
                  <a:lnTo>
                    <a:pt x="26900" y="4955"/>
                  </a:lnTo>
                  <a:lnTo>
                    <a:pt x="27083" y="5168"/>
                  </a:lnTo>
                  <a:cubicBezTo>
                    <a:pt x="27113" y="5198"/>
                    <a:pt x="27144" y="5229"/>
                    <a:pt x="27144" y="5229"/>
                  </a:cubicBezTo>
                  <a:cubicBezTo>
                    <a:pt x="27144" y="5198"/>
                    <a:pt x="27113" y="5168"/>
                    <a:pt x="27083" y="5138"/>
                  </a:cubicBezTo>
                  <a:lnTo>
                    <a:pt x="26931" y="4925"/>
                  </a:lnTo>
                  <a:cubicBezTo>
                    <a:pt x="26840" y="4834"/>
                    <a:pt x="26748" y="4712"/>
                    <a:pt x="26657" y="4591"/>
                  </a:cubicBezTo>
                  <a:cubicBezTo>
                    <a:pt x="26536" y="4469"/>
                    <a:pt x="26414" y="4317"/>
                    <a:pt x="26232" y="4165"/>
                  </a:cubicBezTo>
                  <a:cubicBezTo>
                    <a:pt x="25350" y="3223"/>
                    <a:pt x="24286" y="2463"/>
                    <a:pt x="23162" y="1885"/>
                  </a:cubicBezTo>
                  <a:cubicBezTo>
                    <a:pt x="21429" y="1004"/>
                    <a:pt x="19605" y="457"/>
                    <a:pt x="17690" y="214"/>
                  </a:cubicBezTo>
                  <a:cubicBezTo>
                    <a:pt x="16596" y="62"/>
                    <a:pt x="15472" y="1"/>
                    <a:pt x="1434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2604;p73">
              <a:extLst>
                <a:ext uri="{FF2B5EF4-FFF2-40B4-BE49-F238E27FC236}">
                  <a16:creationId xmlns:a16="http://schemas.microsoft.com/office/drawing/2014/main" id="{6081B5BA-6960-5D8E-EE7E-787AD14E16E4}"/>
                </a:ext>
              </a:extLst>
            </p:cNvPr>
            <p:cNvSpPr/>
            <p:nvPr/>
          </p:nvSpPr>
          <p:spPr>
            <a:xfrm>
              <a:off x="4443033" y="5743569"/>
              <a:ext cx="57887" cy="52245"/>
            </a:xfrm>
            <a:custGeom>
              <a:avLst/>
              <a:gdLst/>
              <a:ahLst/>
              <a:cxnLst/>
              <a:rect l="l" t="t" r="r" b="b"/>
              <a:pathLst>
                <a:path w="3314" h="2991" extrusionOk="0">
                  <a:moveTo>
                    <a:pt x="1601" y="1"/>
                  </a:moveTo>
                  <a:cubicBezTo>
                    <a:pt x="1178" y="1"/>
                    <a:pt x="762" y="183"/>
                    <a:pt x="457" y="530"/>
                  </a:cubicBezTo>
                  <a:cubicBezTo>
                    <a:pt x="61" y="1016"/>
                    <a:pt x="1" y="1685"/>
                    <a:pt x="365" y="2232"/>
                  </a:cubicBezTo>
                  <a:cubicBezTo>
                    <a:pt x="517" y="2475"/>
                    <a:pt x="761" y="2688"/>
                    <a:pt x="1064" y="2840"/>
                  </a:cubicBezTo>
                  <a:cubicBezTo>
                    <a:pt x="1314" y="2944"/>
                    <a:pt x="1577" y="2991"/>
                    <a:pt x="1845" y="2991"/>
                  </a:cubicBezTo>
                  <a:cubicBezTo>
                    <a:pt x="1969" y="2991"/>
                    <a:pt x="2094" y="2981"/>
                    <a:pt x="2220" y="2961"/>
                  </a:cubicBezTo>
                  <a:cubicBezTo>
                    <a:pt x="2554" y="2901"/>
                    <a:pt x="2827" y="2749"/>
                    <a:pt x="3071" y="2505"/>
                  </a:cubicBezTo>
                  <a:cubicBezTo>
                    <a:pt x="3223" y="2262"/>
                    <a:pt x="3314" y="1958"/>
                    <a:pt x="3283" y="1654"/>
                  </a:cubicBezTo>
                  <a:cubicBezTo>
                    <a:pt x="3223" y="986"/>
                    <a:pt x="2827" y="408"/>
                    <a:pt x="2220" y="135"/>
                  </a:cubicBezTo>
                  <a:cubicBezTo>
                    <a:pt x="2019" y="45"/>
                    <a:pt x="1809" y="1"/>
                    <a:pt x="1601" y="1"/>
                  </a:cubicBezTo>
                  <a:close/>
                </a:path>
              </a:pathLst>
            </a:custGeom>
            <a:solidFill>
              <a:srgbClr val="5B34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2605;p73">
              <a:extLst>
                <a:ext uri="{FF2B5EF4-FFF2-40B4-BE49-F238E27FC236}">
                  <a16:creationId xmlns:a16="http://schemas.microsoft.com/office/drawing/2014/main" id="{ED6413CB-DB68-332E-855F-FC4CB2D23180}"/>
                </a:ext>
              </a:extLst>
            </p:cNvPr>
            <p:cNvSpPr/>
            <p:nvPr/>
          </p:nvSpPr>
          <p:spPr>
            <a:xfrm>
              <a:off x="4431889" y="5731569"/>
              <a:ext cx="62132" cy="59564"/>
            </a:xfrm>
            <a:custGeom>
              <a:avLst/>
              <a:gdLst/>
              <a:ahLst/>
              <a:cxnLst/>
              <a:rect l="l" t="t" r="r" b="b"/>
              <a:pathLst>
                <a:path w="3557" h="3410" extrusionOk="0">
                  <a:moveTo>
                    <a:pt x="3313" y="1"/>
                  </a:moveTo>
                  <a:cubicBezTo>
                    <a:pt x="3131" y="1"/>
                    <a:pt x="3222" y="1217"/>
                    <a:pt x="2250" y="2159"/>
                  </a:cubicBezTo>
                  <a:cubicBezTo>
                    <a:pt x="1307" y="3101"/>
                    <a:pt x="0" y="3071"/>
                    <a:pt x="0" y="3223"/>
                  </a:cubicBezTo>
                  <a:cubicBezTo>
                    <a:pt x="0" y="3304"/>
                    <a:pt x="243" y="3410"/>
                    <a:pt x="684" y="3410"/>
                  </a:cubicBezTo>
                  <a:cubicBezTo>
                    <a:pt x="737" y="3410"/>
                    <a:pt x="793" y="3408"/>
                    <a:pt x="851" y="3405"/>
                  </a:cubicBezTo>
                  <a:cubicBezTo>
                    <a:pt x="1551" y="3375"/>
                    <a:pt x="2219" y="3071"/>
                    <a:pt x="2736" y="2585"/>
                  </a:cubicBezTo>
                  <a:cubicBezTo>
                    <a:pt x="3222" y="2098"/>
                    <a:pt x="3526" y="1460"/>
                    <a:pt x="3526" y="791"/>
                  </a:cubicBezTo>
                  <a:cubicBezTo>
                    <a:pt x="3557" y="274"/>
                    <a:pt x="3374" y="1"/>
                    <a:pt x="3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2606;p73">
              <a:extLst>
                <a:ext uri="{FF2B5EF4-FFF2-40B4-BE49-F238E27FC236}">
                  <a16:creationId xmlns:a16="http://schemas.microsoft.com/office/drawing/2014/main" id="{2DDCD4BB-5907-240D-A33B-21FFE086EF3F}"/>
                </a:ext>
              </a:extLst>
            </p:cNvPr>
            <p:cNvSpPr/>
            <p:nvPr/>
          </p:nvSpPr>
          <p:spPr>
            <a:xfrm>
              <a:off x="4092621" y="6018801"/>
              <a:ext cx="788990" cy="1123475"/>
            </a:xfrm>
            <a:custGeom>
              <a:avLst/>
              <a:gdLst/>
              <a:ahLst/>
              <a:cxnLst/>
              <a:rect l="l" t="t" r="r" b="b"/>
              <a:pathLst>
                <a:path w="45169" h="64318" extrusionOk="0">
                  <a:moveTo>
                    <a:pt x="34408" y="1"/>
                  </a:moveTo>
                  <a:cubicBezTo>
                    <a:pt x="34408" y="1"/>
                    <a:pt x="28493" y="3495"/>
                    <a:pt x="23267" y="3495"/>
                  </a:cubicBezTo>
                  <a:cubicBezTo>
                    <a:pt x="22726" y="3495"/>
                    <a:pt x="22192" y="3458"/>
                    <a:pt x="21673" y="3375"/>
                  </a:cubicBezTo>
                  <a:cubicBezTo>
                    <a:pt x="17356" y="2706"/>
                    <a:pt x="17022" y="487"/>
                    <a:pt x="17022" y="487"/>
                  </a:cubicBezTo>
                  <a:lnTo>
                    <a:pt x="11824" y="1308"/>
                  </a:lnTo>
                  <a:cubicBezTo>
                    <a:pt x="11824" y="1308"/>
                    <a:pt x="4013" y="7843"/>
                    <a:pt x="2371" y="14439"/>
                  </a:cubicBezTo>
                  <a:cubicBezTo>
                    <a:pt x="1399" y="18360"/>
                    <a:pt x="1156" y="23466"/>
                    <a:pt x="1156" y="27965"/>
                  </a:cubicBezTo>
                  <a:cubicBezTo>
                    <a:pt x="1156" y="29758"/>
                    <a:pt x="3435" y="36871"/>
                    <a:pt x="3435" y="36871"/>
                  </a:cubicBezTo>
                  <a:lnTo>
                    <a:pt x="4347" y="47175"/>
                  </a:lnTo>
                  <a:lnTo>
                    <a:pt x="0" y="64318"/>
                  </a:lnTo>
                  <a:lnTo>
                    <a:pt x="45168" y="64318"/>
                  </a:lnTo>
                  <a:lnTo>
                    <a:pt x="45168" y="16870"/>
                  </a:lnTo>
                  <a:lnTo>
                    <a:pt x="43740" y="3527"/>
                  </a:lnTo>
                  <a:lnTo>
                    <a:pt x="344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2607;p73">
              <a:extLst>
                <a:ext uri="{FF2B5EF4-FFF2-40B4-BE49-F238E27FC236}">
                  <a16:creationId xmlns:a16="http://schemas.microsoft.com/office/drawing/2014/main" id="{D056AD11-F67A-DED2-BC25-E80FBF50EEFF}"/>
                </a:ext>
              </a:extLst>
            </p:cNvPr>
            <p:cNvSpPr/>
            <p:nvPr/>
          </p:nvSpPr>
          <p:spPr>
            <a:xfrm>
              <a:off x="3859537" y="6041631"/>
              <a:ext cx="439640" cy="533091"/>
            </a:xfrm>
            <a:custGeom>
              <a:avLst/>
              <a:gdLst/>
              <a:ahLst/>
              <a:cxnLst/>
              <a:rect l="l" t="t" r="r" b="b"/>
              <a:pathLst>
                <a:path w="25169" h="30519" extrusionOk="0">
                  <a:moveTo>
                    <a:pt x="25168" y="1"/>
                  </a:moveTo>
                  <a:lnTo>
                    <a:pt x="18816" y="974"/>
                  </a:lnTo>
                  <a:lnTo>
                    <a:pt x="1" y="14104"/>
                  </a:lnTo>
                  <a:lnTo>
                    <a:pt x="6536" y="30518"/>
                  </a:lnTo>
                  <a:lnTo>
                    <a:pt x="23527" y="23254"/>
                  </a:lnTo>
                  <a:lnTo>
                    <a:pt x="25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2608;p73">
              <a:extLst>
                <a:ext uri="{FF2B5EF4-FFF2-40B4-BE49-F238E27FC236}">
                  <a16:creationId xmlns:a16="http://schemas.microsoft.com/office/drawing/2014/main" id="{6E5ACF8B-5966-3319-4DF3-A29F7ADAD2DF}"/>
                </a:ext>
              </a:extLst>
            </p:cNvPr>
            <p:cNvSpPr/>
            <p:nvPr/>
          </p:nvSpPr>
          <p:spPr>
            <a:xfrm>
              <a:off x="4108010" y="6198260"/>
              <a:ext cx="51529" cy="431133"/>
            </a:xfrm>
            <a:custGeom>
              <a:avLst/>
              <a:gdLst/>
              <a:ahLst/>
              <a:cxnLst/>
              <a:rect l="l" t="t" r="r" b="b"/>
              <a:pathLst>
                <a:path w="2950" h="24682" extrusionOk="0">
                  <a:moveTo>
                    <a:pt x="2949" y="1"/>
                  </a:moveTo>
                  <a:lnTo>
                    <a:pt x="2949" y="1"/>
                  </a:lnTo>
                  <a:cubicBezTo>
                    <a:pt x="2919" y="61"/>
                    <a:pt x="2889" y="153"/>
                    <a:pt x="2858" y="244"/>
                  </a:cubicBezTo>
                  <a:lnTo>
                    <a:pt x="2645" y="943"/>
                  </a:lnTo>
                  <a:cubicBezTo>
                    <a:pt x="2493" y="1551"/>
                    <a:pt x="2250" y="2432"/>
                    <a:pt x="1946" y="3557"/>
                  </a:cubicBezTo>
                  <a:cubicBezTo>
                    <a:pt x="1156" y="6414"/>
                    <a:pt x="609" y="9362"/>
                    <a:pt x="305" y="12311"/>
                  </a:cubicBezTo>
                  <a:cubicBezTo>
                    <a:pt x="1" y="15290"/>
                    <a:pt x="214" y="18299"/>
                    <a:pt x="882" y="21186"/>
                  </a:cubicBezTo>
                  <a:cubicBezTo>
                    <a:pt x="1095" y="22068"/>
                    <a:pt x="1399" y="22949"/>
                    <a:pt x="1734" y="23770"/>
                  </a:cubicBezTo>
                  <a:cubicBezTo>
                    <a:pt x="1855" y="24074"/>
                    <a:pt x="1977" y="24287"/>
                    <a:pt x="2037" y="24439"/>
                  </a:cubicBezTo>
                  <a:cubicBezTo>
                    <a:pt x="2068" y="24530"/>
                    <a:pt x="2098" y="24591"/>
                    <a:pt x="2159" y="24682"/>
                  </a:cubicBezTo>
                  <a:cubicBezTo>
                    <a:pt x="2129" y="24591"/>
                    <a:pt x="2098" y="24499"/>
                    <a:pt x="2037" y="24408"/>
                  </a:cubicBezTo>
                  <a:cubicBezTo>
                    <a:pt x="1977" y="24256"/>
                    <a:pt x="1885" y="24044"/>
                    <a:pt x="1794" y="23740"/>
                  </a:cubicBezTo>
                  <a:cubicBezTo>
                    <a:pt x="1490" y="22888"/>
                    <a:pt x="1217" y="22037"/>
                    <a:pt x="1034" y="21156"/>
                  </a:cubicBezTo>
                  <a:cubicBezTo>
                    <a:pt x="396" y="18268"/>
                    <a:pt x="214" y="15259"/>
                    <a:pt x="518" y="12311"/>
                  </a:cubicBezTo>
                  <a:cubicBezTo>
                    <a:pt x="822" y="9362"/>
                    <a:pt x="1338" y="6444"/>
                    <a:pt x="2068" y="3587"/>
                  </a:cubicBezTo>
                  <a:cubicBezTo>
                    <a:pt x="2341" y="2493"/>
                    <a:pt x="2585" y="1612"/>
                    <a:pt x="2737" y="973"/>
                  </a:cubicBezTo>
                  <a:cubicBezTo>
                    <a:pt x="2797" y="669"/>
                    <a:pt x="2858" y="426"/>
                    <a:pt x="2889" y="244"/>
                  </a:cubicBezTo>
                  <a:cubicBezTo>
                    <a:pt x="2919" y="153"/>
                    <a:pt x="2949" y="61"/>
                    <a:pt x="2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2609;p73">
              <a:extLst>
                <a:ext uri="{FF2B5EF4-FFF2-40B4-BE49-F238E27FC236}">
                  <a16:creationId xmlns:a16="http://schemas.microsoft.com/office/drawing/2014/main" id="{481FA791-8FE6-433D-AAA0-C248CB2FD458}"/>
                </a:ext>
              </a:extLst>
            </p:cNvPr>
            <p:cNvSpPr/>
            <p:nvPr/>
          </p:nvSpPr>
          <p:spPr>
            <a:xfrm>
              <a:off x="4351714" y="6462663"/>
              <a:ext cx="577144" cy="542628"/>
            </a:xfrm>
            <a:custGeom>
              <a:avLst/>
              <a:gdLst/>
              <a:ahLst/>
              <a:cxnLst/>
              <a:rect l="l" t="t" r="r" b="b"/>
              <a:pathLst>
                <a:path w="33041" h="31065" extrusionOk="0">
                  <a:moveTo>
                    <a:pt x="7296" y="1"/>
                  </a:moveTo>
                  <a:lnTo>
                    <a:pt x="1" y="1308"/>
                  </a:lnTo>
                  <a:cubicBezTo>
                    <a:pt x="1" y="1308"/>
                    <a:pt x="6596" y="16657"/>
                    <a:pt x="11338" y="25442"/>
                  </a:cubicBezTo>
                  <a:cubicBezTo>
                    <a:pt x="13488" y="29449"/>
                    <a:pt x="16826" y="31064"/>
                    <a:pt x="19863" y="31064"/>
                  </a:cubicBezTo>
                  <a:cubicBezTo>
                    <a:pt x="22493" y="31064"/>
                    <a:pt x="24897" y="29853"/>
                    <a:pt x="26110" y="27934"/>
                  </a:cubicBezTo>
                  <a:cubicBezTo>
                    <a:pt x="28725" y="23800"/>
                    <a:pt x="33041" y="11369"/>
                    <a:pt x="33041" y="11369"/>
                  </a:cubicBezTo>
                  <a:lnTo>
                    <a:pt x="19241" y="8967"/>
                  </a:lnTo>
                  <a:lnTo>
                    <a:pt x="17721" y="13314"/>
                  </a:lnTo>
                  <a:lnTo>
                    <a:pt x="7296" y="1"/>
                  </a:lnTo>
                  <a:close/>
                </a:path>
              </a:pathLst>
            </a:custGeom>
            <a:solidFill>
              <a:srgbClr val="824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2610;p73">
              <a:extLst>
                <a:ext uri="{FF2B5EF4-FFF2-40B4-BE49-F238E27FC236}">
                  <a16:creationId xmlns:a16="http://schemas.microsoft.com/office/drawing/2014/main" id="{B2528241-0D9E-5D7E-C195-AFB7CC2DF1A9}"/>
                </a:ext>
              </a:extLst>
            </p:cNvPr>
            <p:cNvSpPr/>
            <p:nvPr/>
          </p:nvSpPr>
          <p:spPr>
            <a:xfrm>
              <a:off x="4314019" y="6174906"/>
              <a:ext cx="238938" cy="365822"/>
            </a:xfrm>
            <a:custGeom>
              <a:avLst/>
              <a:gdLst/>
              <a:ahLst/>
              <a:cxnLst/>
              <a:rect l="l" t="t" r="r" b="b"/>
              <a:pathLst>
                <a:path w="13679" h="20943" extrusionOk="0">
                  <a:moveTo>
                    <a:pt x="6232" y="0"/>
                  </a:moveTo>
                  <a:cubicBezTo>
                    <a:pt x="5563" y="0"/>
                    <a:pt x="4925" y="1611"/>
                    <a:pt x="4925" y="1611"/>
                  </a:cubicBezTo>
                  <a:cubicBezTo>
                    <a:pt x="4750" y="1519"/>
                    <a:pt x="4562" y="1475"/>
                    <a:pt x="4376" y="1475"/>
                  </a:cubicBezTo>
                  <a:cubicBezTo>
                    <a:pt x="4011" y="1475"/>
                    <a:pt x="3657" y="1644"/>
                    <a:pt x="3435" y="1946"/>
                  </a:cubicBezTo>
                  <a:cubicBezTo>
                    <a:pt x="2858" y="2645"/>
                    <a:pt x="2858" y="8602"/>
                    <a:pt x="2858" y="8602"/>
                  </a:cubicBezTo>
                  <a:cubicBezTo>
                    <a:pt x="2858" y="8602"/>
                    <a:pt x="2280" y="3708"/>
                    <a:pt x="1429" y="3405"/>
                  </a:cubicBezTo>
                  <a:cubicBezTo>
                    <a:pt x="1257" y="3342"/>
                    <a:pt x="1105" y="3315"/>
                    <a:pt x="972" y="3315"/>
                  </a:cubicBezTo>
                  <a:cubicBezTo>
                    <a:pt x="0" y="3315"/>
                    <a:pt x="0" y="4772"/>
                    <a:pt x="0" y="4772"/>
                  </a:cubicBezTo>
                  <a:lnTo>
                    <a:pt x="426" y="11125"/>
                  </a:lnTo>
                  <a:cubicBezTo>
                    <a:pt x="426" y="11125"/>
                    <a:pt x="1186" y="15472"/>
                    <a:pt x="2159" y="18207"/>
                  </a:cubicBezTo>
                  <a:cubicBezTo>
                    <a:pt x="3131" y="20943"/>
                    <a:pt x="3678" y="20943"/>
                    <a:pt x="3678" y="20943"/>
                  </a:cubicBezTo>
                  <a:lnTo>
                    <a:pt x="9970" y="20791"/>
                  </a:lnTo>
                  <a:cubicBezTo>
                    <a:pt x="9970" y="20791"/>
                    <a:pt x="11368" y="19484"/>
                    <a:pt x="12493" y="18481"/>
                  </a:cubicBezTo>
                  <a:cubicBezTo>
                    <a:pt x="13314" y="17751"/>
                    <a:pt x="13679" y="16627"/>
                    <a:pt x="13435" y="15563"/>
                  </a:cubicBezTo>
                  <a:lnTo>
                    <a:pt x="12432" y="10973"/>
                  </a:lnTo>
                  <a:cubicBezTo>
                    <a:pt x="12432" y="10973"/>
                    <a:pt x="12213" y="10358"/>
                    <a:pt x="11824" y="10358"/>
                  </a:cubicBezTo>
                  <a:cubicBezTo>
                    <a:pt x="11653" y="10358"/>
                    <a:pt x="11449" y="10477"/>
                    <a:pt x="11216" y="10821"/>
                  </a:cubicBezTo>
                  <a:cubicBezTo>
                    <a:pt x="10625" y="11697"/>
                    <a:pt x="10715" y="13181"/>
                    <a:pt x="10784" y="13795"/>
                  </a:cubicBezTo>
                  <a:lnTo>
                    <a:pt x="10784" y="13795"/>
                  </a:lnTo>
                  <a:cubicBezTo>
                    <a:pt x="10551" y="12084"/>
                    <a:pt x="9271" y="3046"/>
                    <a:pt x="8116" y="1946"/>
                  </a:cubicBezTo>
                  <a:cubicBezTo>
                    <a:pt x="7998" y="1835"/>
                    <a:pt x="7870" y="1794"/>
                    <a:pt x="7744" y="1794"/>
                  </a:cubicBezTo>
                  <a:cubicBezTo>
                    <a:pt x="7386" y="1794"/>
                    <a:pt x="7052" y="2128"/>
                    <a:pt x="7052" y="2128"/>
                  </a:cubicBezTo>
                  <a:cubicBezTo>
                    <a:pt x="7052" y="2128"/>
                    <a:pt x="6900" y="0"/>
                    <a:pt x="6232" y="0"/>
                  </a:cubicBezTo>
                  <a:close/>
                </a:path>
              </a:pathLst>
            </a:custGeom>
            <a:solidFill>
              <a:srgbClr val="824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2611;p73">
              <a:extLst>
                <a:ext uri="{FF2B5EF4-FFF2-40B4-BE49-F238E27FC236}">
                  <a16:creationId xmlns:a16="http://schemas.microsoft.com/office/drawing/2014/main" id="{E580A8B1-70EA-4D28-23EF-FC3981504A74}"/>
                </a:ext>
              </a:extLst>
            </p:cNvPr>
            <p:cNvSpPr/>
            <p:nvPr/>
          </p:nvSpPr>
          <p:spPr>
            <a:xfrm>
              <a:off x="4510456" y="6506733"/>
              <a:ext cx="224615" cy="296808"/>
            </a:xfrm>
            <a:custGeom>
              <a:avLst/>
              <a:gdLst/>
              <a:ahLst/>
              <a:cxnLst/>
              <a:rect l="l" t="t" r="r" b="b"/>
              <a:pathLst>
                <a:path w="12859" h="16992" extrusionOk="0">
                  <a:moveTo>
                    <a:pt x="1" y="0"/>
                  </a:moveTo>
                  <a:cubicBezTo>
                    <a:pt x="1" y="61"/>
                    <a:pt x="62" y="122"/>
                    <a:pt x="92" y="183"/>
                  </a:cubicBezTo>
                  <a:lnTo>
                    <a:pt x="457" y="700"/>
                  </a:lnTo>
                  <a:cubicBezTo>
                    <a:pt x="791" y="1125"/>
                    <a:pt x="1247" y="1733"/>
                    <a:pt x="1855" y="2493"/>
                  </a:cubicBezTo>
                  <a:cubicBezTo>
                    <a:pt x="3071" y="4013"/>
                    <a:pt x="4803" y="6049"/>
                    <a:pt x="6688" y="8329"/>
                  </a:cubicBezTo>
                  <a:cubicBezTo>
                    <a:pt x="8542" y="10609"/>
                    <a:pt x="10214" y="12706"/>
                    <a:pt x="11278" y="14286"/>
                  </a:cubicBezTo>
                  <a:cubicBezTo>
                    <a:pt x="11551" y="14712"/>
                    <a:pt x="11794" y="15077"/>
                    <a:pt x="12007" y="15381"/>
                  </a:cubicBezTo>
                  <a:lnTo>
                    <a:pt x="12494" y="16232"/>
                  </a:lnTo>
                  <a:cubicBezTo>
                    <a:pt x="12585" y="16475"/>
                    <a:pt x="12676" y="16657"/>
                    <a:pt x="12767" y="16809"/>
                  </a:cubicBezTo>
                  <a:cubicBezTo>
                    <a:pt x="12767" y="16870"/>
                    <a:pt x="12828" y="16931"/>
                    <a:pt x="12858" y="16992"/>
                  </a:cubicBezTo>
                  <a:cubicBezTo>
                    <a:pt x="12828" y="16931"/>
                    <a:pt x="12797" y="16840"/>
                    <a:pt x="12767" y="16779"/>
                  </a:cubicBezTo>
                  <a:cubicBezTo>
                    <a:pt x="12706" y="16627"/>
                    <a:pt x="12646" y="16444"/>
                    <a:pt x="12524" y="16201"/>
                  </a:cubicBezTo>
                  <a:cubicBezTo>
                    <a:pt x="12402" y="15958"/>
                    <a:pt x="12250" y="15654"/>
                    <a:pt x="12068" y="15320"/>
                  </a:cubicBezTo>
                  <a:cubicBezTo>
                    <a:pt x="11886" y="14985"/>
                    <a:pt x="11642" y="14621"/>
                    <a:pt x="11399" y="14226"/>
                  </a:cubicBezTo>
                  <a:cubicBezTo>
                    <a:pt x="10335" y="12615"/>
                    <a:pt x="8694" y="10487"/>
                    <a:pt x="6840" y="8207"/>
                  </a:cubicBezTo>
                  <a:cubicBezTo>
                    <a:pt x="4955" y="5928"/>
                    <a:pt x="3192" y="3891"/>
                    <a:pt x="1977" y="2402"/>
                  </a:cubicBezTo>
                  <a:cubicBezTo>
                    <a:pt x="1338" y="1672"/>
                    <a:pt x="852" y="1064"/>
                    <a:pt x="518" y="639"/>
                  </a:cubicBezTo>
                  <a:lnTo>
                    <a:pt x="122" y="152"/>
                  </a:lnTo>
                  <a:cubicBezTo>
                    <a:pt x="92" y="92"/>
                    <a:pt x="31" y="61"/>
                    <a:pt x="1" y="0"/>
                  </a:cubicBezTo>
                  <a:close/>
                </a:path>
              </a:pathLst>
            </a:custGeom>
            <a:solidFill>
              <a:srgbClr val="5B34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2612;p73">
              <a:extLst>
                <a:ext uri="{FF2B5EF4-FFF2-40B4-BE49-F238E27FC236}">
                  <a16:creationId xmlns:a16="http://schemas.microsoft.com/office/drawing/2014/main" id="{6A73C753-7A33-96A4-0DF7-D66F106FA252}"/>
                </a:ext>
              </a:extLst>
            </p:cNvPr>
            <p:cNvSpPr/>
            <p:nvPr/>
          </p:nvSpPr>
          <p:spPr>
            <a:xfrm>
              <a:off x="4657531" y="6073491"/>
              <a:ext cx="366887" cy="603170"/>
            </a:xfrm>
            <a:custGeom>
              <a:avLst/>
              <a:gdLst/>
              <a:ahLst/>
              <a:cxnLst/>
              <a:rect l="l" t="t" r="r" b="b"/>
              <a:pathLst>
                <a:path w="21004" h="34531" extrusionOk="0">
                  <a:moveTo>
                    <a:pt x="9849" y="1"/>
                  </a:moveTo>
                  <a:lnTo>
                    <a:pt x="4985" y="2493"/>
                  </a:lnTo>
                  <a:lnTo>
                    <a:pt x="1" y="30943"/>
                  </a:lnTo>
                  <a:lnTo>
                    <a:pt x="20457" y="34530"/>
                  </a:lnTo>
                  <a:cubicBezTo>
                    <a:pt x="20457" y="34530"/>
                    <a:pt x="21004" y="17873"/>
                    <a:pt x="19271" y="10031"/>
                  </a:cubicBezTo>
                  <a:cubicBezTo>
                    <a:pt x="17387" y="1520"/>
                    <a:pt x="9849" y="1"/>
                    <a:pt x="98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2613;p73">
              <a:extLst>
                <a:ext uri="{FF2B5EF4-FFF2-40B4-BE49-F238E27FC236}">
                  <a16:creationId xmlns:a16="http://schemas.microsoft.com/office/drawing/2014/main" id="{5046FD25-5E0C-5913-CA89-101150D1987B}"/>
                </a:ext>
              </a:extLst>
            </p:cNvPr>
            <p:cNvSpPr/>
            <p:nvPr/>
          </p:nvSpPr>
          <p:spPr>
            <a:xfrm>
              <a:off x="4655400" y="6310819"/>
              <a:ext cx="327620" cy="361053"/>
            </a:xfrm>
            <a:custGeom>
              <a:avLst/>
              <a:gdLst/>
              <a:ahLst/>
              <a:cxnLst/>
              <a:rect l="l" t="t" r="r" b="b"/>
              <a:pathLst>
                <a:path w="18756" h="20670" extrusionOk="0">
                  <a:moveTo>
                    <a:pt x="3010" y="0"/>
                  </a:moveTo>
                  <a:cubicBezTo>
                    <a:pt x="3010" y="31"/>
                    <a:pt x="2980" y="31"/>
                    <a:pt x="2980" y="92"/>
                  </a:cubicBezTo>
                  <a:cubicBezTo>
                    <a:pt x="2949" y="152"/>
                    <a:pt x="2919" y="244"/>
                    <a:pt x="2919" y="335"/>
                  </a:cubicBezTo>
                  <a:cubicBezTo>
                    <a:pt x="2889" y="578"/>
                    <a:pt x="2828" y="912"/>
                    <a:pt x="2737" y="1338"/>
                  </a:cubicBezTo>
                  <a:cubicBezTo>
                    <a:pt x="2585" y="2219"/>
                    <a:pt x="2372" y="3496"/>
                    <a:pt x="2098" y="5046"/>
                  </a:cubicBezTo>
                  <a:cubicBezTo>
                    <a:pt x="1551" y="8177"/>
                    <a:pt x="822" y="12523"/>
                    <a:pt x="1" y="17326"/>
                  </a:cubicBezTo>
                  <a:lnTo>
                    <a:pt x="1" y="17417"/>
                  </a:lnTo>
                  <a:lnTo>
                    <a:pt x="92" y="17448"/>
                  </a:lnTo>
                  <a:lnTo>
                    <a:pt x="761" y="17569"/>
                  </a:lnTo>
                  <a:lnTo>
                    <a:pt x="13497" y="19788"/>
                  </a:lnTo>
                  <a:lnTo>
                    <a:pt x="17357" y="20457"/>
                  </a:lnTo>
                  <a:lnTo>
                    <a:pt x="18390" y="20639"/>
                  </a:lnTo>
                  <a:lnTo>
                    <a:pt x="18664" y="20669"/>
                  </a:lnTo>
                  <a:lnTo>
                    <a:pt x="18755" y="20669"/>
                  </a:lnTo>
                  <a:lnTo>
                    <a:pt x="18664" y="20639"/>
                  </a:lnTo>
                  <a:lnTo>
                    <a:pt x="18421" y="20578"/>
                  </a:lnTo>
                  <a:lnTo>
                    <a:pt x="17357" y="20396"/>
                  </a:lnTo>
                  <a:lnTo>
                    <a:pt x="13497" y="19636"/>
                  </a:lnTo>
                  <a:lnTo>
                    <a:pt x="791" y="17356"/>
                  </a:lnTo>
                  <a:lnTo>
                    <a:pt x="230" y="17254"/>
                  </a:lnTo>
                  <a:lnTo>
                    <a:pt x="230" y="17254"/>
                  </a:lnTo>
                  <a:cubicBezTo>
                    <a:pt x="1014" y="12463"/>
                    <a:pt x="1737" y="8185"/>
                    <a:pt x="2250" y="5046"/>
                  </a:cubicBezTo>
                  <a:cubicBezTo>
                    <a:pt x="2493" y="3496"/>
                    <a:pt x="2676" y="2250"/>
                    <a:pt x="2828" y="1338"/>
                  </a:cubicBezTo>
                  <a:cubicBezTo>
                    <a:pt x="2889" y="912"/>
                    <a:pt x="2949" y="578"/>
                    <a:pt x="2980" y="335"/>
                  </a:cubicBezTo>
                  <a:cubicBezTo>
                    <a:pt x="2980" y="244"/>
                    <a:pt x="3010" y="152"/>
                    <a:pt x="3010" y="92"/>
                  </a:cubicBezTo>
                  <a:cubicBezTo>
                    <a:pt x="3010" y="61"/>
                    <a:pt x="3010" y="31"/>
                    <a:pt x="3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2614;p73">
              <a:extLst>
                <a:ext uri="{FF2B5EF4-FFF2-40B4-BE49-F238E27FC236}">
                  <a16:creationId xmlns:a16="http://schemas.microsoft.com/office/drawing/2014/main" id="{A358B3AB-087D-7DC3-5C82-407E7A3ADEE1}"/>
                </a:ext>
              </a:extLst>
            </p:cNvPr>
            <p:cNvSpPr/>
            <p:nvPr/>
          </p:nvSpPr>
          <p:spPr>
            <a:xfrm>
              <a:off x="4728675" y="6124461"/>
              <a:ext cx="158762" cy="138587"/>
            </a:xfrm>
            <a:custGeom>
              <a:avLst/>
              <a:gdLst/>
              <a:ahLst/>
              <a:cxnLst/>
              <a:rect l="l" t="t" r="r" b="b"/>
              <a:pathLst>
                <a:path w="9089" h="7934" extrusionOk="0">
                  <a:moveTo>
                    <a:pt x="8603" y="1"/>
                  </a:moveTo>
                  <a:cubicBezTo>
                    <a:pt x="8116" y="31"/>
                    <a:pt x="7660" y="61"/>
                    <a:pt x="7204" y="153"/>
                  </a:cubicBezTo>
                  <a:cubicBezTo>
                    <a:pt x="6505" y="274"/>
                    <a:pt x="5836" y="487"/>
                    <a:pt x="5229" y="791"/>
                  </a:cubicBezTo>
                  <a:cubicBezTo>
                    <a:pt x="4438" y="1156"/>
                    <a:pt x="3739" y="1642"/>
                    <a:pt x="3131" y="2250"/>
                  </a:cubicBezTo>
                  <a:cubicBezTo>
                    <a:pt x="2067" y="3375"/>
                    <a:pt x="1216" y="4712"/>
                    <a:pt x="669" y="6141"/>
                  </a:cubicBezTo>
                  <a:cubicBezTo>
                    <a:pt x="426" y="6688"/>
                    <a:pt x="244" y="7144"/>
                    <a:pt x="153" y="7448"/>
                  </a:cubicBezTo>
                  <a:cubicBezTo>
                    <a:pt x="61" y="7600"/>
                    <a:pt x="31" y="7752"/>
                    <a:pt x="1" y="7934"/>
                  </a:cubicBezTo>
                  <a:cubicBezTo>
                    <a:pt x="92" y="7782"/>
                    <a:pt x="153" y="7630"/>
                    <a:pt x="213" y="7448"/>
                  </a:cubicBezTo>
                  <a:lnTo>
                    <a:pt x="791" y="6201"/>
                  </a:lnTo>
                  <a:cubicBezTo>
                    <a:pt x="1368" y="4803"/>
                    <a:pt x="2219" y="3496"/>
                    <a:pt x="3253" y="2402"/>
                  </a:cubicBezTo>
                  <a:cubicBezTo>
                    <a:pt x="4347" y="1338"/>
                    <a:pt x="5715" y="609"/>
                    <a:pt x="7235" y="305"/>
                  </a:cubicBezTo>
                  <a:cubicBezTo>
                    <a:pt x="7843" y="183"/>
                    <a:pt x="8481" y="92"/>
                    <a:pt x="9089" y="31"/>
                  </a:cubicBezTo>
                  <a:cubicBezTo>
                    <a:pt x="8937" y="1"/>
                    <a:pt x="8754" y="1"/>
                    <a:pt x="86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2615;p73">
              <a:extLst>
                <a:ext uri="{FF2B5EF4-FFF2-40B4-BE49-F238E27FC236}">
                  <a16:creationId xmlns:a16="http://schemas.microsoft.com/office/drawing/2014/main" id="{51DB47F9-6F91-8E9D-B2D8-7A75D851505E}"/>
                </a:ext>
              </a:extLst>
            </p:cNvPr>
            <p:cNvSpPr/>
            <p:nvPr/>
          </p:nvSpPr>
          <p:spPr>
            <a:xfrm>
              <a:off x="4394194" y="6203046"/>
              <a:ext cx="5852" cy="138587"/>
            </a:xfrm>
            <a:custGeom>
              <a:avLst/>
              <a:gdLst/>
              <a:ahLst/>
              <a:cxnLst/>
              <a:rect l="l" t="t" r="r" b="b"/>
              <a:pathLst>
                <a:path w="335" h="7934" extrusionOk="0">
                  <a:moveTo>
                    <a:pt x="335" y="0"/>
                  </a:moveTo>
                  <a:lnTo>
                    <a:pt x="335" y="0"/>
                  </a:lnTo>
                  <a:cubicBezTo>
                    <a:pt x="213" y="365"/>
                    <a:pt x="152" y="760"/>
                    <a:pt x="152" y="1155"/>
                  </a:cubicBezTo>
                  <a:cubicBezTo>
                    <a:pt x="61" y="2067"/>
                    <a:pt x="0" y="3009"/>
                    <a:pt x="31" y="3952"/>
                  </a:cubicBezTo>
                  <a:cubicBezTo>
                    <a:pt x="31" y="5076"/>
                    <a:pt x="61" y="6049"/>
                    <a:pt x="122" y="6778"/>
                  </a:cubicBezTo>
                  <a:cubicBezTo>
                    <a:pt x="122" y="7174"/>
                    <a:pt x="152" y="7538"/>
                    <a:pt x="213" y="7933"/>
                  </a:cubicBezTo>
                  <a:cubicBezTo>
                    <a:pt x="243" y="7538"/>
                    <a:pt x="274" y="7174"/>
                    <a:pt x="243" y="6778"/>
                  </a:cubicBezTo>
                  <a:cubicBezTo>
                    <a:pt x="213" y="5988"/>
                    <a:pt x="243" y="5076"/>
                    <a:pt x="213" y="3982"/>
                  </a:cubicBezTo>
                  <a:cubicBezTo>
                    <a:pt x="213" y="2888"/>
                    <a:pt x="243" y="1885"/>
                    <a:pt x="274" y="1155"/>
                  </a:cubicBezTo>
                  <a:cubicBezTo>
                    <a:pt x="304" y="790"/>
                    <a:pt x="335" y="395"/>
                    <a:pt x="335" y="0"/>
                  </a:cubicBezTo>
                  <a:close/>
                </a:path>
              </a:pathLst>
            </a:custGeom>
            <a:solidFill>
              <a:srgbClr val="5B34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2616;p73">
              <a:extLst>
                <a:ext uri="{FF2B5EF4-FFF2-40B4-BE49-F238E27FC236}">
                  <a16:creationId xmlns:a16="http://schemas.microsoft.com/office/drawing/2014/main" id="{27D2A26D-7305-ED1D-BFE0-DA060DAE3387}"/>
                </a:ext>
              </a:extLst>
            </p:cNvPr>
            <p:cNvSpPr/>
            <p:nvPr/>
          </p:nvSpPr>
          <p:spPr>
            <a:xfrm>
              <a:off x="4432413" y="6213125"/>
              <a:ext cx="7983" cy="113102"/>
            </a:xfrm>
            <a:custGeom>
              <a:avLst/>
              <a:gdLst/>
              <a:ahLst/>
              <a:cxnLst/>
              <a:rect l="l" t="t" r="r" b="b"/>
              <a:pathLst>
                <a:path w="457" h="6475" extrusionOk="0">
                  <a:moveTo>
                    <a:pt x="92" y="1"/>
                  </a:moveTo>
                  <a:cubicBezTo>
                    <a:pt x="31" y="305"/>
                    <a:pt x="1" y="639"/>
                    <a:pt x="31" y="943"/>
                  </a:cubicBezTo>
                  <a:cubicBezTo>
                    <a:pt x="1" y="1551"/>
                    <a:pt x="1" y="2372"/>
                    <a:pt x="62" y="3253"/>
                  </a:cubicBezTo>
                  <a:cubicBezTo>
                    <a:pt x="92" y="4134"/>
                    <a:pt x="183" y="4955"/>
                    <a:pt x="244" y="5533"/>
                  </a:cubicBezTo>
                  <a:cubicBezTo>
                    <a:pt x="274" y="5837"/>
                    <a:pt x="335" y="6171"/>
                    <a:pt x="426" y="6475"/>
                  </a:cubicBezTo>
                  <a:cubicBezTo>
                    <a:pt x="457" y="6141"/>
                    <a:pt x="426" y="5837"/>
                    <a:pt x="396" y="5502"/>
                  </a:cubicBezTo>
                  <a:cubicBezTo>
                    <a:pt x="365" y="4925"/>
                    <a:pt x="305" y="4104"/>
                    <a:pt x="244" y="3223"/>
                  </a:cubicBezTo>
                  <a:cubicBezTo>
                    <a:pt x="213" y="2341"/>
                    <a:pt x="153" y="1551"/>
                    <a:pt x="153" y="943"/>
                  </a:cubicBezTo>
                  <a:cubicBezTo>
                    <a:pt x="183" y="639"/>
                    <a:pt x="153" y="305"/>
                    <a:pt x="92" y="1"/>
                  </a:cubicBezTo>
                  <a:close/>
                </a:path>
              </a:pathLst>
            </a:custGeom>
            <a:solidFill>
              <a:srgbClr val="5B34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2617;p73">
              <a:extLst>
                <a:ext uri="{FF2B5EF4-FFF2-40B4-BE49-F238E27FC236}">
                  <a16:creationId xmlns:a16="http://schemas.microsoft.com/office/drawing/2014/main" id="{02BFB6E5-22E7-D360-1B22-602AC81249AD}"/>
                </a:ext>
              </a:extLst>
            </p:cNvPr>
            <p:cNvSpPr/>
            <p:nvPr/>
          </p:nvSpPr>
          <p:spPr>
            <a:xfrm>
              <a:off x="1665207" y="5159235"/>
              <a:ext cx="311149" cy="801199"/>
            </a:xfrm>
            <a:custGeom>
              <a:avLst/>
              <a:gdLst/>
              <a:ahLst/>
              <a:cxnLst/>
              <a:rect l="l" t="t" r="r" b="b"/>
              <a:pathLst>
                <a:path w="17813" h="45868" extrusionOk="0">
                  <a:moveTo>
                    <a:pt x="1581" y="0"/>
                  </a:moveTo>
                  <a:lnTo>
                    <a:pt x="0" y="1429"/>
                  </a:lnTo>
                  <a:cubicBezTo>
                    <a:pt x="5076" y="2645"/>
                    <a:pt x="9484" y="6171"/>
                    <a:pt x="12098" y="10700"/>
                  </a:cubicBezTo>
                  <a:cubicBezTo>
                    <a:pt x="14681" y="15229"/>
                    <a:pt x="15502" y="20700"/>
                    <a:pt x="14651" y="25867"/>
                  </a:cubicBezTo>
                  <a:cubicBezTo>
                    <a:pt x="14104" y="29241"/>
                    <a:pt x="12888" y="32463"/>
                    <a:pt x="11946" y="35746"/>
                  </a:cubicBezTo>
                  <a:cubicBezTo>
                    <a:pt x="11004" y="39028"/>
                    <a:pt x="10365" y="42524"/>
                    <a:pt x="11004" y="45867"/>
                  </a:cubicBezTo>
                  <a:cubicBezTo>
                    <a:pt x="11846" y="45547"/>
                    <a:pt x="12363" y="45489"/>
                    <a:pt x="12706" y="45489"/>
                  </a:cubicBezTo>
                  <a:cubicBezTo>
                    <a:pt x="12904" y="45489"/>
                    <a:pt x="13044" y="45508"/>
                    <a:pt x="13156" y="45508"/>
                  </a:cubicBezTo>
                  <a:cubicBezTo>
                    <a:pt x="13495" y="45508"/>
                    <a:pt x="13572" y="45330"/>
                    <a:pt x="14195" y="43892"/>
                  </a:cubicBezTo>
                  <a:cubicBezTo>
                    <a:pt x="15381" y="41126"/>
                    <a:pt x="15988" y="35077"/>
                    <a:pt x="16657" y="32159"/>
                  </a:cubicBezTo>
                  <a:cubicBezTo>
                    <a:pt x="17782" y="27356"/>
                    <a:pt x="17812" y="20973"/>
                    <a:pt x="17113" y="16323"/>
                  </a:cubicBezTo>
                  <a:cubicBezTo>
                    <a:pt x="16627" y="12949"/>
                    <a:pt x="15776" y="9241"/>
                    <a:pt x="13557" y="6657"/>
                  </a:cubicBezTo>
                  <a:cubicBezTo>
                    <a:pt x="12037" y="4864"/>
                    <a:pt x="10244" y="3314"/>
                    <a:pt x="8238" y="2067"/>
                  </a:cubicBezTo>
                  <a:cubicBezTo>
                    <a:pt x="5988" y="730"/>
                    <a:pt x="4013" y="274"/>
                    <a:pt x="1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2618;p73">
              <a:extLst>
                <a:ext uri="{FF2B5EF4-FFF2-40B4-BE49-F238E27FC236}">
                  <a16:creationId xmlns:a16="http://schemas.microsoft.com/office/drawing/2014/main" id="{35864BD8-ACAB-5A99-D824-999F082F3D2D}"/>
                </a:ext>
              </a:extLst>
            </p:cNvPr>
            <p:cNvSpPr/>
            <p:nvPr/>
          </p:nvSpPr>
          <p:spPr>
            <a:xfrm>
              <a:off x="1324350" y="5159672"/>
              <a:ext cx="636079" cy="839523"/>
            </a:xfrm>
            <a:custGeom>
              <a:avLst/>
              <a:gdLst/>
              <a:ahLst/>
              <a:cxnLst/>
              <a:rect l="l" t="t" r="r" b="b"/>
              <a:pathLst>
                <a:path w="36415" h="48062" extrusionOk="0">
                  <a:moveTo>
                    <a:pt x="17812" y="0"/>
                  </a:moveTo>
                  <a:cubicBezTo>
                    <a:pt x="4792" y="0"/>
                    <a:pt x="2337" y="10720"/>
                    <a:pt x="912" y="20492"/>
                  </a:cubicBezTo>
                  <a:cubicBezTo>
                    <a:pt x="0" y="26876"/>
                    <a:pt x="3405" y="46785"/>
                    <a:pt x="3405" y="46785"/>
                  </a:cubicBezTo>
                  <a:lnTo>
                    <a:pt x="6961" y="48061"/>
                  </a:lnTo>
                  <a:lnTo>
                    <a:pt x="30518" y="48061"/>
                  </a:lnTo>
                  <a:cubicBezTo>
                    <a:pt x="30518" y="47636"/>
                    <a:pt x="32189" y="44049"/>
                    <a:pt x="32615" y="42864"/>
                  </a:cubicBezTo>
                  <a:cubicBezTo>
                    <a:pt x="34743" y="32195"/>
                    <a:pt x="36414" y="12681"/>
                    <a:pt x="33891" y="8790"/>
                  </a:cubicBezTo>
                  <a:cubicBezTo>
                    <a:pt x="29636" y="2134"/>
                    <a:pt x="19636" y="67"/>
                    <a:pt x="19636" y="67"/>
                  </a:cubicBezTo>
                  <a:cubicBezTo>
                    <a:pt x="19006" y="22"/>
                    <a:pt x="18398" y="0"/>
                    <a:pt x="17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2619;p73">
              <a:extLst>
                <a:ext uri="{FF2B5EF4-FFF2-40B4-BE49-F238E27FC236}">
                  <a16:creationId xmlns:a16="http://schemas.microsoft.com/office/drawing/2014/main" id="{D3CD0021-77D0-7956-CD95-1F17A7217D4F}"/>
                </a:ext>
              </a:extLst>
            </p:cNvPr>
            <p:cNvSpPr/>
            <p:nvPr/>
          </p:nvSpPr>
          <p:spPr>
            <a:xfrm>
              <a:off x="1928020" y="5925892"/>
              <a:ext cx="17" cy="1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2620;p73">
              <a:extLst>
                <a:ext uri="{FF2B5EF4-FFF2-40B4-BE49-F238E27FC236}">
                  <a16:creationId xmlns:a16="http://schemas.microsoft.com/office/drawing/2014/main" id="{71651539-69C5-378C-A80B-5DEBA5DBC2A8}"/>
                </a:ext>
              </a:extLst>
            </p:cNvPr>
            <p:cNvSpPr/>
            <p:nvPr/>
          </p:nvSpPr>
          <p:spPr>
            <a:xfrm>
              <a:off x="1469294" y="5212336"/>
              <a:ext cx="436443" cy="863663"/>
            </a:xfrm>
            <a:custGeom>
              <a:avLst/>
              <a:gdLst/>
              <a:ahLst/>
              <a:cxnLst/>
              <a:rect l="l" t="t" r="r" b="b"/>
              <a:pathLst>
                <a:path w="24986" h="49444" extrusionOk="0">
                  <a:moveTo>
                    <a:pt x="12493" y="0"/>
                  </a:moveTo>
                  <a:lnTo>
                    <a:pt x="2614" y="3982"/>
                  </a:lnTo>
                  <a:cubicBezTo>
                    <a:pt x="1186" y="4043"/>
                    <a:pt x="61" y="5198"/>
                    <a:pt x="0" y="6626"/>
                  </a:cubicBezTo>
                  <a:lnTo>
                    <a:pt x="91" y="38876"/>
                  </a:lnTo>
                  <a:cubicBezTo>
                    <a:pt x="91" y="41034"/>
                    <a:pt x="517" y="42949"/>
                    <a:pt x="1854" y="44682"/>
                  </a:cubicBezTo>
                  <a:lnTo>
                    <a:pt x="3222" y="46505"/>
                  </a:lnTo>
                  <a:cubicBezTo>
                    <a:pt x="4719" y="48472"/>
                    <a:pt x="6945" y="49444"/>
                    <a:pt x="9143" y="49444"/>
                  </a:cubicBezTo>
                  <a:cubicBezTo>
                    <a:pt x="11633" y="49444"/>
                    <a:pt x="14087" y="48199"/>
                    <a:pt x="15411" y="45745"/>
                  </a:cubicBezTo>
                  <a:cubicBezTo>
                    <a:pt x="15563" y="45502"/>
                    <a:pt x="15684" y="45198"/>
                    <a:pt x="15776" y="44925"/>
                  </a:cubicBezTo>
                  <a:cubicBezTo>
                    <a:pt x="15836" y="44682"/>
                    <a:pt x="15897" y="44438"/>
                    <a:pt x="15928" y="44195"/>
                  </a:cubicBezTo>
                  <a:cubicBezTo>
                    <a:pt x="16232" y="41612"/>
                    <a:pt x="16232" y="39362"/>
                    <a:pt x="16232" y="39362"/>
                  </a:cubicBezTo>
                  <a:cubicBezTo>
                    <a:pt x="16412" y="36542"/>
                    <a:pt x="16473" y="35380"/>
                    <a:pt x="16475" y="35380"/>
                  </a:cubicBezTo>
                  <a:cubicBezTo>
                    <a:pt x="16475" y="35380"/>
                    <a:pt x="16475" y="35380"/>
                    <a:pt x="16475" y="35380"/>
                  </a:cubicBezTo>
                  <a:cubicBezTo>
                    <a:pt x="16475" y="35381"/>
                    <a:pt x="16477" y="35381"/>
                    <a:pt x="16481" y="35381"/>
                  </a:cubicBezTo>
                  <a:cubicBezTo>
                    <a:pt x="16698" y="35381"/>
                    <a:pt x="22554" y="34537"/>
                    <a:pt x="24165" y="26900"/>
                  </a:cubicBezTo>
                  <a:cubicBezTo>
                    <a:pt x="24986" y="23040"/>
                    <a:pt x="24834" y="17721"/>
                    <a:pt x="24590" y="12462"/>
                  </a:cubicBezTo>
                  <a:cubicBezTo>
                    <a:pt x="24257" y="5253"/>
                    <a:pt x="19275" y="881"/>
                    <a:pt x="13465" y="881"/>
                  </a:cubicBezTo>
                  <a:cubicBezTo>
                    <a:pt x="13445" y="881"/>
                    <a:pt x="13425" y="881"/>
                    <a:pt x="13405" y="882"/>
                  </a:cubicBezTo>
                  <a:lnTo>
                    <a:pt x="12493" y="0"/>
                  </a:ln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2621;p73">
              <a:extLst>
                <a:ext uri="{FF2B5EF4-FFF2-40B4-BE49-F238E27FC236}">
                  <a16:creationId xmlns:a16="http://schemas.microsoft.com/office/drawing/2014/main" id="{AC1EFFEC-3808-DE36-4FB8-8D6FE97E5A86}"/>
                </a:ext>
              </a:extLst>
            </p:cNvPr>
            <p:cNvSpPr/>
            <p:nvPr/>
          </p:nvSpPr>
          <p:spPr>
            <a:xfrm>
              <a:off x="1637068" y="5497961"/>
              <a:ext cx="35581" cy="33503"/>
            </a:xfrm>
            <a:custGeom>
              <a:avLst/>
              <a:gdLst/>
              <a:ahLst/>
              <a:cxnLst/>
              <a:rect l="l" t="t" r="r" b="b"/>
              <a:pathLst>
                <a:path w="2037" h="1918" extrusionOk="0">
                  <a:moveTo>
                    <a:pt x="1034" y="1"/>
                  </a:moveTo>
                  <a:cubicBezTo>
                    <a:pt x="487" y="1"/>
                    <a:pt x="31" y="426"/>
                    <a:pt x="0" y="974"/>
                  </a:cubicBezTo>
                  <a:cubicBezTo>
                    <a:pt x="0" y="1502"/>
                    <a:pt x="426" y="1917"/>
                    <a:pt x="948" y="1917"/>
                  </a:cubicBezTo>
                  <a:cubicBezTo>
                    <a:pt x="967" y="1917"/>
                    <a:pt x="985" y="1917"/>
                    <a:pt x="1003" y="1916"/>
                  </a:cubicBezTo>
                  <a:cubicBezTo>
                    <a:pt x="1022" y="1917"/>
                    <a:pt x="1040" y="1917"/>
                    <a:pt x="1058" y="1917"/>
                  </a:cubicBezTo>
                  <a:cubicBezTo>
                    <a:pt x="1581" y="1917"/>
                    <a:pt x="2007" y="1502"/>
                    <a:pt x="2037" y="974"/>
                  </a:cubicBezTo>
                  <a:cubicBezTo>
                    <a:pt x="2006" y="426"/>
                    <a:pt x="1581" y="1"/>
                    <a:pt x="1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2622;p73">
              <a:extLst>
                <a:ext uri="{FF2B5EF4-FFF2-40B4-BE49-F238E27FC236}">
                  <a16:creationId xmlns:a16="http://schemas.microsoft.com/office/drawing/2014/main" id="{974A8E65-082D-B55E-5282-E52560E99A8E}"/>
                </a:ext>
              </a:extLst>
            </p:cNvPr>
            <p:cNvSpPr/>
            <p:nvPr/>
          </p:nvSpPr>
          <p:spPr>
            <a:xfrm>
              <a:off x="1811217" y="5503812"/>
              <a:ext cx="35057" cy="33992"/>
            </a:xfrm>
            <a:custGeom>
              <a:avLst/>
              <a:gdLst/>
              <a:ahLst/>
              <a:cxnLst/>
              <a:rect l="l" t="t" r="r" b="b"/>
              <a:pathLst>
                <a:path w="2007" h="1946" extrusionOk="0">
                  <a:moveTo>
                    <a:pt x="1034" y="0"/>
                  </a:moveTo>
                  <a:cubicBezTo>
                    <a:pt x="486" y="0"/>
                    <a:pt x="31" y="426"/>
                    <a:pt x="0" y="973"/>
                  </a:cubicBezTo>
                  <a:cubicBezTo>
                    <a:pt x="0" y="1520"/>
                    <a:pt x="456" y="1946"/>
                    <a:pt x="1003" y="1946"/>
                  </a:cubicBezTo>
                  <a:cubicBezTo>
                    <a:pt x="1550" y="1946"/>
                    <a:pt x="2006" y="1520"/>
                    <a:pt x="2006" y="973"/>
                  </a:cubicBezTo>
                  <a:cubicBezTo>
                    <a:pt x="2006" y="426"/>
                    <a:pt x="1550" y="0"/>
                    <a:pt x="1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2623;p73">
              <a:extLst>
                <a:ext uri="{FF2B5EF4-FFF2-40B4-BE49-F238E27FC236}">
                  <a16:creationId xmlns:a16="http://schemas.microsoft.com/office/drawing/2014/main" id="{24EDFDB4-7280-6E79-71CB-3105C1125135}"/>
                </a:ext>
              </a:extLst>
            </p:cNvPr>
            <p:cNvSpPr/>
            <p:nvPr/>
          </p:nvSpPr>
          <p:spPr>
            <a:xfrm>
              <a:off x="1810675" y="5446380"/>
              <a:ext cx="71163" cy="20559"/>
            </a:xfrm>
            <a:custGeom>
              <a:avLst/>
              <a:gdLst/>
              <a:ahLst/>
              <a:cxnLst/>
              <a:rect l="l" t="t" r="r" b="b"/>
              <a:pathLst>
                <a:path w="4074" h="1177" extrusionOk="0">
                  <a:moveTo>
                    <a:pt x="1935" y="1"/>
                  </a:moveTo>
                  <a:cubicBezTo>
                    <a:pt x="1437" y="1"/>
                    <a:pt x="925" y="127"/>
                    <a:pt x="487" y="401"/>
                  </a:cubicBezTo>
                  <a:cubicBezTo>
                    <a:pt x="122" y="644"/>
                    <a:pt x="1" y="887"/>
                    <a:pt x="62" y="948"/>
                  </a:cubicBezTo>
                  <a:cubicBezTo>
                    <a:pt x="72" y="961"/>
                    <a:pt x="91" y="967"/>
                    <a:pt x="119" y="967"/>
                  </a:cubicBezTo>
                  <a:cubicBezTo>
                    <a:pt x="332" y="967"/>
                    <a:pt x="1044" y="612"/>
                    <a:pt x="1969" y="612"/>
                  </a:cubicBezTo>
                  <a:cubicBezTo>
                    <a:pt x="2001" y="612"/>
                    <a:pt x="2034" y="612"/>
                    <a:pt x="2068" y="613"/>
                  </a:cubicBezTo>
                  <a:cubicBezTo>
                    <a:pt x="3035" y="669"/>
                    <a:pt x="3726" y="1177"/>
                    <a:pt x="3958" y="1177"/>
                  </a:cubicBezTo>
                  <a:cubicBezTo>
                    <a:pt x="3981" y="1177"/>
                    <a:pt x="3999" y="1172"/>
                    <a:pt x="4013" y="1161"/>
                  </a:cubicBezTo>
                  <a:cubicBezTo>
                    <a:pt x="4074" y="1100"/>
                    <a:pt x="3983" y="857"/>
                    <a:pt x="3648" y="583"/>
                  </a:cubicBezTo>
                  <a:cubicBezTo>
                    <a:pt x="3223" y="218"/>
                    <a:pt x="2676" y="36"/>
                    <a:pt x="2098" y="5"/>
                  </a:cubicBezTo>
                  <a:cubicBezTo>
                    <a:pt x="2044" y="2"/>
                    <a:pt x="1989" y="1"/>
                    <a:pt x="19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2624;p73">
              <a:extLst>
                <a:ext uri="{FF2B5EF4-FFF2-40B4-BE49-F238E27FC236}">
                  <a16:creationId xmlns:a16="http://schemas.microsoft.com/office/drawing/2014/main" id="{A3DF4B57-5528-24B3-E15A-5DD35E4AA5DE}"/>
                </a:ext>
              </a:extLst>
            </p:cNvPr>
            <p:cNvSpPr/>
            <p:nvPr/>
          </p:nvSpPr>
          <p:spPr>
            <a:xfrm>
              <a:off x="1619548" y="5444266"/>
              <a:ext cx="70621" cy="24664"/>
            </a:xfrm>
            <a:custGeom>
              <a:avLst/>
              <a:gdLst/>
              <a:ahLst/>
              <a:cxnLst/>
              <a:rect l="l" t="t" r="r" b="b"/>
              <a:pathLst>
                <a:path w="4043" h="1412" extrusionOk="0">
                  <a:moveTo>
                    <a:pt x="1747" y="1"/>
                  </a:moveTo>
                  <a:cubicBezTo>
                    <a:pt x="1320" y="1"/>
                    <a:pt x="902" y="97"/>
                    <a:pt x="517" y="278"/>
                  </a:cubicBezTo>
                  <a:cubicBezTo>
                    <a:pt x="152" y="491"/>
                    <a:pt x="0" y="704"/>
                    <a:pt x="31" y="765"/>
                  </a:cubicBezTo>
                  <a:cubicBezTo>
                    <a:pt x="45" y="789"/>
                    <a:pt x="78" y="798"/>
                    <a:pt x="128" y="798"/>
                  </a:cubicBezTo>
                  <a:cubicBezTo>
                    <a:pt x="337" y="798"/>
                    <a:pt x="843" y="627"/>
                    <a:pt x="1496" y="627"/>
                  </a:cubicBezTo>
                  <a:cubicBezTo>
                    <a:pt x="1676" y="627"/>
                    <a:pt x="1868" y="640"/>
                    <a:pt x="2067" y="674"/>
                  </a:cubicBezTo>
                  <a:cubicBezTo>
                    <a:pt x="3092" y="816"/>
                    <a:pt x="3744" y="1412"/>
                    <a:pt x="3947" y="1412"/>
                  </a:cubicBezTo>
                  <a:cubicBezTo>
                    <a:pt x="3961" y="1412"/>
                    <a:pt x="3972" y="1409"/>
                    <a:pt x="3982" y="1403"/>
                  </a:cubicBezTo>
                  <a:cubicBezTo>
                    <a:pt x="4043" y="1342"/>
                    <a:pt x="3982" y="1099"/>
                    <a:pt x="3648" y="795"/>
                  </a:cubicBezTo>
                  <a:cubicBezTo>
                    <a:pt x="3253" y="400"/>
                    <a:pt x="2736" y="126"/>
                    <a:pt x="2189" y="35"/>
                  </a:cubicBezTo>
                  <a:cubicBezTo>
                    <a:pt x="2041" y="12"/>
                    <a:pt x="1894" y="1"/>
                    <a:pt x="1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2625;p73">
              <a:extLst>
                <a:ext uri="{FF2B5EF4-FFF2-40B4-BE49-F238E27FC236}">
                  <a16:creationId xmlns:a16="http://schemas.microsoft.com/office/drawing/2014/main" id="{15C296B5-A673-BD7E-DFEE-C3854A5D49FB}"/>
                </a:ext>
              </a:extLst>
            </p:cNvPr>
            <p:cNvSpPr/>
            <p:nvPr/>
          </p:nvSpPr>
          <p:spPr>
            <a:xfrm>
              <a:off x="1752282" y="5448057"/>
              <a:ext cx="52577" cy="159513"/>
            </a:xfrm>
            <a:custGeom>
              <a:avLst/>
              <a:gdLst/>
              <a:ahLst/>
              <a:cxnLst/>
              <a:rect l="l" t="t" r="r" b="b"/>
              <a:pathLst>
                <a:path w="3010" h="9132" extrusionOk="0">
                  <a:moveTo>
                    <a:pt x="124" y="0"/>
                  </a:moveTo>
                  <a:cubicBezTo>
                    <a:pt x="123" y="0"/>
                    <a:pt x="123" y="0"/>
                    <a:pt x="122" y="1"/>
                  </a:cubicBezTo>
                  <a:cubicBezTo>
                    <a:pt x="0" y="61"/>
                    <a:pt x="699" y="2554"/>
                    <a:pt x="1672" y="5593"/>
                  </a:cubicBezTo>
                  <a:cubicBezTo>
                    <a:pt x="1946" y="6353"/>
                    <a:pt x="2158" y="7052"/>
                    <a:pt x="2401" y="7752"/>
                  </a:cubicBezTo>
                  <a:cubicBezTo>
                    <a:pt x="2523" y="7995"/>
                    <a:pt x="2584" y="8299"/>
                    <a:pt x="2523" y="8572"/>
                  </a:cubicBezTo>
                  <a:cubicBezTo>
                    <a:pt x="2493" y="8755"/>
                    <a:pt x="2219" y="8815"/>
                    <a:pt x="1946" y="8815"/>
                  </a:cubicBezTo>
                  <a:cubicBezTo>
                    <a:pt x="851" y="8907"/>
                    <a:pt x="183" y="8998"/>
                    <a:pt x="183" y="9059"/>
                  </a:cubicBezTo>
                  <a:cubicBezTo>
                    <a:pt x="183" y="9103"/>
                    <a:pt x="525" y="9131"/>
                    <a:pt x="1149" y="9131"/>
                  </a:cubicBezTo>
                  <a:cubicBezTo>
                    <a:pt x="1378" y="9131"/>
                    <a:pt x="1644" y="9127"/>
                    <a:pt x="1946" y="9119"/>
                  </a:cubicBezTo>
                  <a:cubicBezTo>
                    <a:pt x="1990" y="9128"/>
                    <a:pt x="2037" y="9132"/>
                    <a:pt x="2085" y="9132"/>
                  </a:cubicBezTo>
                  <a:cubicBezTo>
                    <a:pt x="2202" y="9132"/>
                    <a:pt x="2324" y="9110"/>
                    <a:pt x="2432" y="9089"/>
                  </a:cubicBezTo>
                  <a:cubicBezTo>
                    <a:pt x="2614" y="9028"/>
                    <a:pt x="2797" y="8907"/>
                    <a:pt x="2888" y="8724"/>
                  </a:cubicBezTo>
                  <a:cubicBezTo>
                    <a:pt x="3009" y="8359"/>
                    <a:pt x="2979" y="7964"/>
                    <a:pt x="2797" y="7630"/>
                  </a:cubicBezTo>
                  <a:cubicBezTo>
                    <a:pt x="2584" y="6931"/>
                    <a:pt x="2371" y="6232"/>
                    <a:pt x="2128" y="5472"/>
                  </a:cubicBezTo>
                  <a:cubicBezTo>
                    <a:pt x="1161" y="2421"/>
                    <a:pt x="255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2626;p73">
              <a:extLst>
                <a:ext uri="{FF2B5EF4-FFF2-40B4-BE49-F238E27FC236}">
                  <a16:creationId xmlns:a16="http://schemas.microsoft.com/office/drawing/2014/main" id="{4F8C1779-F793-27E0-4556-B67BC0D974BC}"/>
                </a:ext>
              </a:extLst>
            </p:cNvPr>
            <p:cNvSpPr/>
            <p:nvPr/>
          </p:nvSpPr>
          <p:spPr>
            <a:xfrm>
              <a:off x="1576002" y="5771918"/>
              <a:ext cx="180544" cy="91600"/>
            </a:xfrm>
            <a:custGeom>
              <a:avLst/>
              <a:gdLst/>
              <a:ahLst/>
              <a:cxnLst/>
              <a:rect l="l" t="t" r="r" b="b"/>
              <a:pathLst>
                <a:path w="10336" h="5244" extrusionOk="0">
                  <a:moveTo>
                    <a:pt x="1" y="1"/>
                  </a:moveTo>
                  <a:cubicBezTo>
                    <a:pt x="1" y="1"/>
                    <a:pt x="2236" y="5244"/>
                    <a:pt x="9597" y="5244"/>
                  </a:cubicBezTo>
                  <a:cubicBezTo>
                    <a:pt x="9818" y="5244"/>
                    <a:pt x="10044" y="5239"/>
                    <a:pt x="10275" y="5229"/>
                  </a:cubicBezTo>
                  <a:lnTo>
                    <a:pt x="10335" y="3375"/>
                  </a:lnTo>
                  <a:cubicBezTo>
                    <a:pt x="6657" y="3223"/>
                    <a:pt x="3071" y="2068"/>
                    <a:pt x="1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2627;p73">
              <a:extLst>
                <a:ext uri="{FF2B5EF4-FFF2-40B4-BE49-F238E27FC236}">
                  <a16:creationId xmlns:a16="http://schemas.microsoft.com/office/drawing/2014/main" id="{B9A2C652-2DBA-166F-99B5-6238C03594B6}"/>
                </a:ext>
              </a:extLst>
            </p:cNvPr>
            <p:cNvSpPr/>
            <p:nvPr/>
          </p:nvSpPr>
          <p:spPr>
            <a:xfrm>
              <a:off x="1685906" y="5637036"/>
              <a:ext cx="60542" cy="41625"/>
            </a:xfrm>
            <a:custGeom>
              <a:avLst/>
              <a:gdLst/>
              <a:ahLst/>
              <a:cxnLst/>
              <a:rect l="l" t="t" r="r" b="b"/>
              <a:pathLst>
                <a:path w="3466" h="2383" extrusionOk="0">
                  <a:moveTo>
                    <a:pt x="1734" y="0"/>
                  </a:moveTo>
                  <a:cubicBezTo>
                    <a:pt x="1703" y="0"/>
                    <a:pt x="1673" y="1"/>
                    <a:pt x="1642" y="2"/>
                  </a:cubicBezTo>
                  <a:cubicBezTo>
                    <a:pt x="1156" y="33"/>
                    <a:pt x="700" y="246"/>
                    <a:pt x="396" y="610"/>
                  </a:cubicBezTo>
                  <a:cubicBezTo>
                    <a:pt x="62" y="975"/>
                    <a:pt x="1" y="1461"/>
                    <a:pt x="244" y="1887"/>
                  </a:cubicBezTo>
                  <a:cubicBezTo>
                    <a:pt x="491" y="2201"/>
                    <a:pt x="854" y="2383"/>
                    <a:pt x="1235" y="2383"/>
                  </a:cubicBezTo>
                  <a:cubicBezTo>
                    <a:pt x="1370" y="2383"/>
                    <a:pt x="1507" y="2360"/>
                    <a:pt x="1642" y="2313"/>
                  </a:cubicBezTo>
                  <a:cubicBezTo>
                    <a:pt x="2159" y="2161"/>
                    <a:pt x="2645" y="1917"/>
                    <a:pt x="3071" y="1553"/>
                  </a:cubicBezTo>
                  <a:cubicBezTo>
                    <a:pt x="3192" y="1492"/>
                    <a:pt x="3314" y="1370"/>
                    <a:pt x="3375" y="1249"/>
                  </a:cubicBezTo>
                  <a:cubicBezTo>
                    <a:pt x="3466" y="1127"/>
                    <a:pt x="3466" y="975"/>
                    <a:pt x="3405" y="854"/>
                  </a:cubicBezTo>
                  <a:lnTo>
                    <a:pt x="3375" y="823"/>
                  </a:lnTo>
                  <a:cubicBezTo>
                    <a:pt x="2998" y="301"/>
                    <a:pt x="2371" y="0"/>
                    <a:pt x="1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2628;p73">
              <a:extLst>
                <a:ext uri="{FF2B5EF4-FFF2-40B4-BE49-F238E27FC236}">
                  <a16:creationId xmlns:a16="http://schemas.microsoft.com/office/drawing/2014/main" id="{2129C49B-2508-9179-0852-92B748652C6E}"/>
                </a:ext>
              </a:extLst>
            </p:cNvPr>
            <p:cNvSpPr/>
            <p:nvPr/>
          </p:nvSpPr>
          <p:spPr>
            <a:xfrm>
              <a:off x="1694937" y="5616372"/>
              <a:ext cx="61608" cy="56822"/>
            </a:xfrm>
            <a:custGeom>
              <a:avLst/>
              <a:gdLst/>
              <a:ahLst/>
              <a:cxnLst/>
              <a:rect l="l" t="t" r="r" b="b"/>
              <a:pathLst>
                <a:path w="3527" h="3253" extrusionOk="0">
                  <a:moveTo>
                    <a:pt x="213" y="0"/>
                  </a:moveTo>
                  <a:cubicBezTo>
                    <a:pt x="122" y="0"/>
                    <a:pt x="0" y="274"/>
                    <a:pt x="0" y="760"/>
                  </a:cubicBezTo>
                  <a:cubicBezTo>
                    <a:pt x="61" y="1429"/>
                    <a:pt x="365" y="2037"/>
                    <a:pt x="852" y="2493"/>
                  </a:cubicBezTo>
                  <a:cubicBezTo>
                    <a:pt x="1338" y="2948"/>
                    <a:pt x="2007" y="3222"/>
                    <a:pt x="2706" y="3252"/>
                  </a:cubicBezTo>
                  <a:cubicBezTo>
                    <a:pt x="3222" y="3252"/>
                    <a:pt x="3526" y="3100"/>
                    <a:pt x="3526" y="3040"/>
                  </a:cubicBezTo>
                  <a:cubicBezTo>
                    <a:pt x="3526" y="2857"/>
                    <a:pt x="2250" y="2948"/>
                    <a:pt x="1307" y="2067"/>
                  </a:cubicBezTo>
                  <a:cubicBezTo>
                    <a:pt x="335" y="1185"/>
                    <a:pt x="396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2629;p73">
              <a:extLst>
                <a:ext uri="{FF2B5EF4-FFF2-40B4-BE49-F238E27FC236}">
                  <a16:creationId xmlns:a16="http://schemas.microsoft.com/office/drawing/2014/main" id="{4DEB2DE2-F567-D955-745A-9CCCF0F5D2D1}"/>
                </a:ext>
              </a:extLst>
            </p:cNvPr>
            <p:cNvSpPr/>
            <p:nvPr/>
          </p:nvSpPr>
          <p:spPr>
            <a:xfrm>
              <a:off x="1619548" y="5374519"/>
              <a:ext cx="88682" cy="22446"/>
            </a:xfrm>
            <a:custGeom>
              <a:avLst/>
              <a:gdLst/>
              <a:ahLst/>
              <a:cxnLst/>
              <a:rect l="l" t="t" r="r" b="b"/>
              <a:pathLst>
                <a:path w="5077" h="1285" extrusionOk="0">
                  <a:moveTo>
                    <a:pt x="2393" y="1"/>
                  </a:moveTo>
                  <a:cubicBezTo>
                    <a:pt x="1807" y="1"/>
                    <a:pt x="1219" y="116"/>
                    <a:pt x="669" y="350"/>
                  </a:cubicBezTo>
                  <a:cubicBezTo>
                    <a:pt x="213" y="563"/>
                    <a:pt x="0" y="806"/>
                    <a:pt x="61" y="958"/>
                  </a:cubicBezTo>
                  <a:cubicBezTo>
                    <a:pt x="118" y="1086"/>
                    <a:pt x="381" y="1115"/>
                    <a:pt x="775" y="1115"/>
                  </a:cubicBezTo>
                  <a:cubicBezTo>
                    <a:pt x="1087" y="1115"/>
                    <a:pt x="1480" y="1097"/>
                    <a:pt x="1918" y="1097"/>
                  </a:cubicBezTo>
                  <a:cubicBezTo>
                    <a:pt x="2112" y="1097"/>
                    <a:pt x="2315" y="1100"/>
                    <a:pt x="2523" y="1110"/>
                  </a:cubicBezTo>
                  <a:cubicBezTo>
                    <a:pt x="3409" y="1131"/>
                    <a:pt x="4193" y="1284"/>
                    <a:pt x="4641" y="1284"/>
                  </a:cubicBezTo>
                  <a:cubicBezTo>
                    <a:pt x="4837" y="1284"/>
                    <a:pt x="4969" y="1255"/>
                    <a:pt x="5016" y="1171"/>
                  </a:cubicBezTo>
                  <a:cubicBezTo>
                    <a:pt x="5076" y="1050"/>
                    <a:pt x="4864" y="776"/>
                    <a:pt x="4438" y="502"/>
                  </a:cubicBezTo>
                  <a:cubicBezTo>
                    <a:pt x="3806" y="170"/>
                    <a:pt x="3101" y="1"/>
                    <a:pt x="2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2630;p73">
              <a:extLst>
                <a:ext uri="{FF2B5EF4-FFF2-40B4-BE49-F238E27FC236}">
                  <a16:creationId xmlns:a16="http://schemas.microsoft.com/office/drawing/2014/main" id="{6219993A-6160-B914-4DB4-1AB5C98F30F5}"/>
                </a:ext>
              </a:extLst>
            </p:cNvPr>
            <p:cNvSpPr/>
            <p:nvPr/>
          </p:nvSpPr>
          <p:spPr>
            <a:xfrm>
              <a:off x="1812806" y="5364214"/>
              <a:ext cx="66918" cy="22830"/>
            </a:xfrm>
            <a:custGeom>
              <a:avLst/>
              <a:gdLst/>
              <a:ahLst/>
              <a:cxnLst/>
              <a:rect l="l" t="t" r="r" b="b"/>
              <a:pathLst>
                <a:path w="3831" h="1307" extrusionOk="0">
                  <a:moveTo>
                    <a:pt x="1778" y="1"/>
                  </a:moveTo>
                  <a:cubicBezTo>
                    <a:pt x="1336" y="1"/>
                    <a:pt x="891" y="111"/>
                    <a:pt x="487" y="333"/>
                  </a:cubicBezTo>
                  <a:cubicBezTo>
                    <a:pt x="122" y="545"/>
                    <a:pt x="0" y="788"/>
                    <a:pt x="61" y="910"/>
                  </a:cubicBezTo>
                  <a:cubicBezTo>
                    <a:pt x="160" y="1058"/>
                    <a:pt x="427" y="1081"/>
                    <a:pt x="791" y="1081"/>
                  </a:cubicBezTo>
                  <a:cubicBezTo>
                    <a:pt x="961" y="1081"/>
                    <a:pt x="1152" y="1076"/>
                    <a:pt x="1356" y="1076"/>
                  </a:cubicBezTo>
                  <a:cubicBezTo>
                    <a:pt x="1525" y="1076"/>
                    <a:pt x="1702" y="1080"/>
                    <a:pt x="1885" y="1092"/>
                  </a:cubicBezTo>
                  <a:cubicBezTo>
                    <a:pt x="2543" y="1136"/>
                    <a:pt x="3106" y="1307"/>
                    <a:pt x="3449" y="1307"/>
                  </a:cubicBezTo>
                  <a:cubicBezTo>
                    <a:pt x="3581" y="1307"/>
                    <a:pt x="3680" y="1282"/>
                    <a:pt x="3739" y="1214"/>
                  </a:cubicBezTo>
                  <a:cubicBezTo>
                    <a:pt x="3830" y="1092"/>
                    <a:pt x="3739" y="849"/>
                    <a:pt x="3435" y="576"/>
                  </a:cubicBezTo>
                  <a:cubicBezTo>
                    <a:pt x="2950" y="194"/>
                    <a:pt x="2365" y="1"/>
                    <a:pt x="1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2631;p73">
              <a:extLst>
                <a:ext uri="{FF2B5EF4-FFF2-40B4-BE49-F238E27FC236}">
                  <a16:creationId xmlns:a16="http://schemas.microsoft.com/office/drawing/2014/main" id="{6D2EFE1F-5BFF-4375-A298-32BC2E8CDF6F}"/>
                </a:ext>
              </a:extLst>
            </p:cNvPr>
            <p:cNvSpPr/>
            <p:nvPr/>
          </p:nvSpPr>
          <p:spPr>
            <a:xfrm>
              <a:off x="1445923" y="5202763"/>
              <a:ext cx="272930" cy="367080"/>
            </a:xfrm>
            <a:custGeom>
              <a:avLst/>
              <a:gdLst/>
              <a:ahLst/>
              <a:cxnLst/>
              <a:rect l="l" t="t" r="r" b="b"/>
              <a:pathLst>
                <a:path w="15625" h="21015" extrusionOk="0">
                  <a:moveTo>
                    <a:pt x="13861" y="1"/>
                  </a:moveTo>
                  <a:cubicBezTo>
                    <a:pt x="13861" y="1"/>
                    <a:pt x="2949" y="3101"/>
                    <a:pt x="2737" y="3223"/>
                  </a:cubicBezTo>
                  <a:cubicBezTo>
                    <a:pt x="2554" y="3375"/>
                    <a:pt x="1" y="8876"/>
                    <a:pt x="1" y="8876"/>
                  </a:cubicBezTo>
                  <a:lnTo>
                    <a:pt x="1551" y="20943"/>
                  </a:lnTo>
                  <a:cubicBezTo>
                    <a:pt x="1551" y="20943"/>
                    <a:pt x="1777" y="21014"/>
                    <a:pt x="2164" y="21014"/>
                  </a:cubicBezTo>
                  <a:cubicBezTo>
                    <a:pt x="3689" y="21014"/>
                    <a:pt x="7716" y="19911"/>
                    <a:pt x="10214" y="8998"/>
                  </a:cubicBezTo>
                  <a:cubicBezTo>
                    <a:pt x="11278" y="4317"/>
                    <a:pt x="15624" y="548"/>
                    <a:pt x="15624" y="548"/>
                  </a:cubicBezTo>
                  <a:lnTo>
                    <a:pt x="138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2632;p73">
              <a:extLst>
                <a:ext uri="{FF2B5EF4-FFF2-40B4-BE49-F238E27FC236}">
                  <a16:creationId xmlns:a16="http://schemas.microsoft.com/office/drawing/2014/main" id="{826E014B-1C90-4A8B-DABA-440A0387EA04}"/>
                </a:ext>
              </a:extLst>
            </p:cNvPr>
            <p:cNvSpPr/>
            <p:nvPr/>
          </p:nvSpPr>
          <p:spPr>
            <a:xfrm>
              <a:off x="1393765" y="5520791"/>
              <a:ext cx="103146" cy="143758"/>
            </a:xfrm>
            <a:custGeom>
              <a:avLst/>
              <a:gdLst/>
              <a:ahLst/>
              <a:cxnLst/>
              <a:rect l="l" t="t" r="r" b="b"/>
              <a:pathLst>
                <a:path w="5905" h="8230" extrusionOk="0">
                  <a:moveTo>
                    <a:pt x="3588" y="1"/>
                  </a:moveTo>
                  <a:cubicBezTo>
                    <a:pt x="2113" y="1"/>
                    <a:pt x="386" y="661"/>
                    <a:pt x="221" y="3709"/>
                  </a:cubicBezTo>
                  <a:cubicBezTo>
                    <a:pt x="0" y="7573"/>
                    <a:pt x="2794" y="8229"/>
                    <a:pt x="4352" y="8229"/>
                  </a:cubicBezTo>
                  <a:cubicBezTo>
                    <a:pt x="4938" y="8229"/>
                    <a:pt x="5349" y="8136"/>
                    <a:pt x="5358" y="8086"/>
                  </a:cubicBezTo>
                  <a:cubicBezTo>
                    <a:pt x="5358" y="7934"/>
                    <a:pt x="5783" y="4256"/>
                    <a:pt x="5874" y="2250"/>
                  </a:cubicBezTo>
                  <a:cubicBezTo>
                    <a:pt x="5905" y="1642"/>
                    <a:pt x="5297" y="244"/>
                    <a:pt x="4750" y="122"/>
                  </a:cubicBezTo>
                  <a:cubicBezTo>
                    <a:pt x="4412" y="55"/>
                    <a:pt x="4010" y="1"/>
                    <a:pt x="3588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2633;p73">
              <a:extLst>
                <a:ext uri="{FF2B5EF4-FFF2-40B4-BE49-F238E27FC236}">
                  <a16:creationId xmlns:a16="http://schemas.microsoft.com/office/drawing/2014/main" id="{44B703F5-43AC-5561-BD27-5B2C8EEEDDA4}"/>
                </a:ext>
              </a:extLst>
            </p:cNvPr>
            <p:cNvSpPr/>
            <p:nvPr/>
          </p:nvSpPr>
          <p:spPr>
            <a:xfrm>
              <a:off x="1420438" y="5549996"/>
              <a:ext cx="40909" cy="81626"/>
            </a:xfrm>
            <a:custGeom>
              <a:avLst/>
              <a:gdLst/>
              <a:ahLst/>
              <a:cxnLst/>
              <a:rect l="l" t="t" r="r" b="b"/>
              <a:pathLst>
                <a:path w="2342" h="4673" extrusionOk="0">
                  <a:moveTo>
                    <a:pt x="1460" y="1"/>
                  </a:moveTo>
                  <a:cubicBezTo>
                    <a:pt x="1004" y="61"/>
                    <a:pt x="639" y="335"/>
                    <a:pt x="426" y="761"/>
                  </a:cubicBezTo>
                  <a:cubicBezTo>
                    <a:pt x="183" y="1216"/>
                    <a:pt x="31" y="1703"/>
                    <a:pt x="31" y="2219"/>
                  </a:cubicBezTo>
                  <a:cubicBezTo>
                    <a:pt x="1" y="3314"/>
                    <a:pt x="487" y="4347"/>
                    <a:pt x="1247" y="4621"/>
                  </a:cubicBezTo>
                  <a:cubicBezTo>
                    <a:pt x="1361" y="4655"/>
                    <a:pt x="1475" y="4672"/>
                    <a:pt x="1587" y="4672"/>
                  </a:cubicBezTo>
                  <a:cubicBezTo>
                    <a:pt x="1775" y="4672"/>
                    <a:pt x="1958" y="4625"/>
                    <a:pt x="2129" y="4530"/>
                  </a:cubicBezTo>
                  <a:cubicBezTo>
                    <a:pt x="2281" y="4438"/>
                    <a:pt x="2341" y="4317"/>
                    <a:pt x="2311" y="4286"/>
                  </a:cubicBezTo>
                  <a:cubicBezTo>
                    <a:pt x="2281" y="4286"/>
                    <a:pt x="2220" y="4347"/>
                    <a:pt x="2037" y="4408"/>
                  </a:cubicBezTo>
                  <a:cubicBezTo>
                    <a:pt x="1948" y="4446"/>
                    <a:pt x="1854" y="4463"/>
                    <a:pt x="1756" y="4463"/>
                  </a:cubicBezTo>
                  <a:cubicBezTo>
                    <a:pt x="1621" y="4463"/>
                    <a:pt x="1480" y="4431"/>
                    <a:pt x="1338" y="4378"/>
                  </a:cubicBezTo>
                  <a:cubicBezTo>
                    <a:pt x="791" y="4134"/>
                    <a:pt x="366" y="3223"/>
                    <a:pt x="396" y="2250"/>
                  </a:cubicBezTo>
                  <a:cubicBezTo>
                    <a:pt x="426" y="1794"/>
                    <a:pt x="518" y="1338"/>
                    <a:pt x="730" y="943"/>
                  </a:cubicBezTo>
                  <a:cubicBezTo>
                    <a:pt x="852" y="609"/>
                    <a:pt x="1126" y="365"/>
                    <a:pt x="1490" y="274"/>
                  </a:cubicBezTo>
                  <a:cubicBezTo>
                    <a:pt x="1527" y="264"/>
                    <a:pt x="1564" y="259"/>
                    <a:pt x="1601" y="259"/>
                  </a:cubicBezTo>
                  <a:cubicBezTo>
                    <a:pt x="1774" y="259"/>
                    <a:pt x="1932" y="372"/>
                    <a:pt x="2007" y="548"/>
                  </a:cubicBezTo>
                  <a:cubicBezTo>
                    <a:pt x="2068" y="700"/>
                    <a:pt x="2037" y="821"/>
                    <a:pt x="2068" y="821"/>
                  </a:cubicBezTo>
                  <a:cubicBezTo>
                    <a:pt x="2098" y="821"/>
                    <a:pt x="2189" y="730"/>
                    <a:pt x="2159" y="517"/>
                  </a:cubicBezTo>
                  <a:cubicBezTo>
                    <a:pt x="2129" y="365"/>
                    <a:pt x="2068" y="244"/>
                    <a:pt x="1977" y="183"/>
                  </a:cubicBezTo>
                  <a:cubicBezTo>
                    <a:pt x="1825" y="61"/>
                    <a:pt x="1642" y="1"/>
                    <a:pt x="1460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2634;p73">
              <a:extLst>
                <a:ext uri="{FF2B5EF4-FFF2-40B4-BE49-F238E27FC236}">
                  <a16:creationId xmlns:a16="http://schemas.microsoft.com/office/drawing/2014/main" id="{B9DD53CA-8D6F-B3B0-DF97-24C6997E7F95}"/>
                </a:ext>
              </a:extLst>
            </p:cNvPr>
            <p:cNvSpPr/>
            <p:nvPr/>
          </p:nvSpPr>
          <p:spPr>
            <a:xfrm>
              <a:off x="1538307" y="5221349"/>
              <a:ext cx="174692" cy="301594"/>
            </a:xfrm>
            <a:custGeom>
              <a:avLst/>
              <a:gdLst/>
              <a:ahLst/>
              <a:cxnLst/>
              <a:rect l="l" t="t" r="r" b="b"/>
              <a:pathLst>
                <a:path w="10001" h="17266" extrusionOk="0">
                  <a:moveTo>
                    <a:pt x="10001" y="1"/>
                  </a:moveTo>
                  <a:cubicBezTo>
                    <a:pt x="9971" y="31"/>
                    <a:pt x="9910" y="92"/>
                    <a:pt x="9879" y="153"/>
                  </a:cubicBezTo>
                  <a:cubicBezTo>
                    <a:pt x="9788" y="244"/>
                    <a:pt x="9636" y="396"/>
                    <a:pt x="9484" y="609"/>
                  </a:cubicBezTo>
                  <a:cubicBezTo>
                    <a:pt x="9028" y="1217"/>
                    <a:pt x="8633" y="1855"/>
                    <a:pt x="8268" y="2493"/>
                  </a:cubicBezTo>
                  <a:cubicBezTo>
                    <a:pt x="7721" y="3466"/>
                    <a:pt x="7265" y="4469"/>
                    <a:pt x="6870" y="5502"/>
                  </a:cubicBezTo>
                  <a:cubicBezTo>
                    <a:pt x="6384" y="6779"/>
                    <a:pt x="5989" y="8086"/>
                    <a:pt x="5654" y="9393"/>
                  </a:cubicBezTo>
                  <a:cubicBezTo>
                    <a:pt x="5350" y="10700"/>
                    <a:pt x="4955" y="12007"/>
                    <a:pt x="4499" y="13284"/>
                  </a:cubicBezTo>
                  <a:cubicBezTo>
                    <a:pt x="4287" y="13831"/>
                    <a:pt x="4013" y="14347"/>
                    <a:pt x="3709" y="14834"/>
                  </a:cubicBezTo>
                  <a:cubicBezTo>
                    <a:pt x="3405" y="15259"/>
                    <a:pt x="3071" y="15654"/>
                    <a:pt x="2706" y="16019"/>
                  </a:cubicBezTo>
                  <a:cubicBezTo>
                    <a:pt x="2159" y="16506"/>
                    <a:pt x="1521" y="16901"/>
                    <a:pt x="821" y="17113"/>
                  </a:cubicBezTo>
                  <a:cubicBezTo>
                    <a:pt x="305" y="17265"/>
                    <a:pt x="1" y="17265"/>
                    <a:pt x="1" y="17265"/>
                  </a:cubicBezTo>
                  <a:cubicBezTo>
                    <a:pt x="274" y="17265"/>
                    <a:pt x="517" y="17235"/>
                    <a:pt x="791" y="17174"/>
                  </a:cubicBezTo>
                  <a:cubicBezTo>
                    <a:pt x="1521" y="16961"/>
                    <a:pt x="2189" y="16597"/>
                    <a:pt x="2736" y="16080"/>
                  </a:cubicBezTo>
                  <a:cubicBezTo>
                    <a:pt x="3132" y="15746"/>
                    <a:pt x="3466" y="15351"/>
                    <a:pt x="3770" y="14925"/>
                  </a:cubicBezTo>
                  <a:cubicBezTo>
                    <a:pt x="4104" y="14408"/>
                    <a:pt x="4378" y="13892"/>
                    <a:pt x="4590" y="13344"/>
                  </a:cubicBezTo>
                  <a:cubicBezTo>
                    <a:pt x="5077" y="12068"/>
                    <a:pt x="5442" y="10761"/>
                    <a:pt x="5746" y="9454"/>
                  </a:cubicBezTo>
                  <a:cubicBezTo>
                    <a:pt x="6141" y="8056"/>
                    <a:pt x="6536" y="6749"/>
                    <a:pt x="6961" y="5563"/>
                  </a:cubicBezTo>
                  <a:cubicBezTo>
                    <a:pt x="7357" y="4530"/>
                    <a:pt x="7812" y="3527"/>
                    <a:pt x="8329" y="2554"/>
                  </a:cubicBezTo>
                  <a:cubicBezTo>
                    <a:pt x="8694" y="1885"/>
                    <a:pt x="9089" y="1277"/>
                    <a:pt x="9515" y="669"/>
                  </a:cubicBezTo>
                  <a:cubicBezTo>
                    <a:pt x="9697" y="426"/>
                    <a:pt x="9819" y="274"/>
                    <a:pt x="9879" y="183"/>
                  </a:cubicBezTo>
                  <a:cubicBezTo>
                    <a:pt x="9940" y="122"/>
                    <a:pt x="9971" y="62"/>
                    <a:pt x="10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2635;p73">
              <a:extLst>
                <a:ext uri="{FF2B5EF4-FFF2-40B4-BE49-F238E27FC236}">
                  <a16:creationId xmlns:a16="http://schemas.microsoft.com/office/drawing/2014/main" id="{6CF12BAC-E823-C9A9-5F42-BFCBAE0717CC}"/>
                </a:ext>
              </a:extLst>
            </p:cNvPr>
            <p:cNvSpPr/>
            <p:nvPr/>
          </p:nvSpPr>
          <p:spPr>
            <a:xfrm>
              <a:off x="1363634" y="5187899"/>
              <a:ext cx="304773" cy="724272"/>
            </a:xfrm>
            <a:custGeom>
              <a:avLst/>
              <a:gdLst/>
              <a:ahLst/>
              <a:cxnLst/>
              <a:rect l="l" t="t" r="r" b="b"/>
              <a:pathLst>
                <a:path w="17448" h="41464" extrusionOk="0">
                  <a:moveTo>
                    <a:pt x="17448" y="1"/>
                  </a:moveTo>
                  <a:lnTo>
                    <a:pt x="17387" y="122"/>
                  </a:lnTo>
                  <a:cubicBezTo>
                    <a:pt x="17417" y="92"/>
                    <a:pt x="17448" y="31"/>
                    <a:pt x="17448" y="1"/>
                  </a:cubicBezTo>
                  <a:close/>
                  <a:moveTo>
                    <a:pt x="17386" y="124"/>
                  </a:moveTo>
                  <a:lnTo>
                    <a:pt x="17235" y="426"/>
                  </a:lnTo>
                  <a:cubicBezTo>
                    <a:pt x="17083" y="700"/>
                    <a:pt x="16870" y="1125"/>
                    <a:pt x="16597" y="1673"/>
                  </a:cubicBezTo>
                  <a:cubicBezTo>
                    <a:pt x="14621" y="5411"/>
                    <a:pt x="12098" y="8846"/>
                    <a:pt x="9119" y="11855"/>
                  </a:cubicBezTo>
                  <a:cubicBezTo>
                    <a:pt x="8116" y="12858"/>
                    <a:pt x="7022" y="13861"/>
                    <a:pt x="5837" y="14864"/>
                  </a:cubicBezTo>
                  <a:cubicBezTo>
                    <a:pt x="4590" y="15898"/>
                    <a:pt x="3466" y="17053"/>
                    <a:pt x="2463" y="18299"/>
                  </a:cubicBezTo>
                  <a:cubicBezTo>
                    <a:pt x="1946" y="18937"/>
                    <a:pt x="1520" y="19636"/>
                    <a:pt x="1156" y="20366"/>
                  </a:cubicBezTo>
                  <a:cubicBezTo>
                    <a:pt x="852" y="21095"/>
                    <a:pt x="578" y="21855"/>
                    <a:pt x="396" y="22615"/>
                  </a:cubicBezTo>
                  <a:cubicBezTo>
                    <a:pt x="92" y="24074"/>
                    <a:pt x="1" y="25594"/>
                    <a:pt x="92" y="27083"/>
                  </a:cubicBezTo>
                  <a:cubicBezTo>
                    <a:pt x="183" y="28421"/>
                    <a:pt x="335" y="29758"/>
                    <a:pt x="578" y="31096"/>
                  </a:cubicBezTo>
                  <a:cubicBezTo>
                    <a:pt x="821" y="32342"/>
                    <a:pt x="1034" y="33497"/>
                    <a:pt x="1216" y="34561"/>
                  </a:cubicBezTo>
                  <a:cubicBezTo>
                    <a:pt x="1551" y="36232"/>
                    <a:pt x="1733" y="37904"/>
                    <a:pt x="1794" y="39606"/>
                  </a:cubicBezTo>
                  <a:cubicBezTo>
                    <a:pt x="1794" y="40214"/>
                    <a:pt x="1794" y="40701"/>
                    <a:pt x="1764" y="41004"/>
                  </a:cubicBezTo>
                  <a:cubicBezTo>
                    <a:pt x="1764" y="41156"/>
                    <a:pt x="1764" y="41278"/>
                    <a:pt x="1733" y="41369"/>
                  </a:cubicBezTo>
                  <a:cubicBezTo>
                    <a:pt x="1713" y="41450"/>
                    <a:pt x="1720" y="41464"/>
                    <a:pt x="1726" y="41464"/>
                  </a:cubicBezTo>
                  <a:cubicBezTo>
                    <a:pt x="1730" y="41464"/>
                    <a:pt x="1733" y="41460"/>
                    <a:pt x="1733" y="41460"/>
                  </a:cubicBezTo>
                  <a:cubicBezTo>
                    <a:pt x="1824" y="40852"/>
                    <a:pt x="1855" y="40214"/>
                    <a:pt x="1855" y="39606"/>
                  </a:cubicBezTo>
                  <a:cubicBezTo>
                    <a:pt x="1824" y="37904"/>
                    <a:pt x="1672" y="36202"/>
                    <a:pt x="1338" y="34530"/>
                  </a:cubicBezTo>
                  <a:lnTo>
                    <a:pt x="730" y="31065"/>
                  </a:lnTo>
                  <a:cubicBezTo>
                    <a:pt x="487" y="29728"/>
                    <a:pt x="305" y="28390"/>
                    <a:pt x="244" y="27053"/>
                  </a:cubicBezTo>
                  <a:cubicBezTo>
                    <a:pt x="153" y="25564"/>
                    <a:pt x="244" y="24074"/>
                    <a:pt x="548" y="22615"/>
                  </a:cubicBezTo>
                  <a:cubicBezTo>
                    <a:pt x="730" y="21855"/>
                    <a:pt x="1004" y="21126"/>
                    <a:pt x="1308" y="20396"/>
                  </a:cubicBezTo>
                  <a:cubicBezTo>
                    <a:pt x="1672" y="19667"/>
                    <a:pt x="2098" y="18998"/>
                    <a:pt x="2584" y="18360"/>
                  </a:cubicBezTo>
                  <a:cubicBezTo>
                    <a:pt x="3587" y="17114"/>
                    <a:pt x="4712" y="15989"/>
                    <a:pt x="5958" y="14955"/>
                  </a:cubicBezTo>
                  <a:cubicBezTo>
                    <a:pt x="7113" y="13952"/>
                    <a:pt x="8238" y="12949"/>
                    <a:pt x="9241" y="11916"/>
                  </a:cubicBezTo>
                  <a:cubicBezTo>
                    <a:pt x="11004" y="10123"/>
                    <a:pt x="12615" y="8177"/>
                    <a:pt x="14043" y="6080"/>
                  </a:cubicBezTo>
                  <a:cubicBezTo>
                    <a:pt x="14986" y="4682"/>
                    <a:pt x="15867" y="3223"/>
                    <a:pt x="16627" y="1703"/>
                  </a:cubicBezTo>
                  <a:cubicBezTo>
                    <a:pt x="16931" y="1156"/>
                    <a:pt x="17113" y="730"/>
                    <a:pt x="17235" y="457"/>
                  </a:cubicBezTo>
                  <a:cubicBezTo>
                    <a:pt x="17295" y="306"/>
                    <a:pt x="17356" y="185"/>
                    <a:pt x="17386" y="1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2636;p73">
              <a:extLst>
                <a:ext uri="{FF2B5EF4-FFF2-40B4-BE49-F238E27FC236}">
                  <a16:creationId xmlns:a16="http://schemas.microsoft.com/office/drawing/2014/main" id="{DEC56548-F6F1-C968-7126-D2575E851B70}"/>
                </a:ext>
              </a:extLst>
            </p:cNvPr>
            <p:cNvSpPr/>
            <p:nvPr/>
          </p:nvSpPr>
          <p:spPr>
            <a:xfrm>
              <a:off x="1333381" y="5196929"/>
              <a:ext cx="304773" cy="724220"/>
            </a:xfrm>
            <a:custGeom>
              <a:avLst/>
              <a:gdLst/>
              <a:ahLst/>
              <a:cxnLst/>
              <a:rect l="l" t="t" r="r" b="b"/>
              <a:pathLst>
                <a:path w="17448" h="41461" extrusionOk="0">
                  <a:moveTo>
                    <a:pt x="17447" y="1"/>
                  </a:moveTo>
                  <a:lnTo>
                    <a:pt x="17447" y="1"/>
                  </a:lnTo>
                  <a:cubicBezTo>
                    <a:pt x="17417" y="61"/>
                    <a:pt x="17417" y="92"/>
                    <a:pt x="17386" y="122"/>
                  </a:cubicBezTo>
                  <a:cubicBezTo>
                    <a:pt x="17417" y="92"/>
                    <a:pt x="17447" y="61"/>
                    <a:pt x="17447" y="1"/>
                  </a:cubicBezTo>
                  <a:close/>
                  <a:moveTo>
                    <a:pt x="17386" y="122"/>
                  </a:moveTo>
                  <a:lnTo>
                    <a:pt x="17386" y="122"/>
                  </a:lnTo>
                  <a:cubicBezTo>
                    <a:pt x="17356" y="183"/>
                    <a:pt x="17295" y="305"/>
                    <a:pt x="17234" y="456"/>
                  </a:cubicBezTo>
                  <a:cubicBezTo>
                    <a:pt x="17082" y="730"/>
                    <a:pt x="16870" y="1156"/>
                    <a:pt x="16596" y="1672"/>
                  </a:cubicBezTo>
                  <a:cubicBezTo>
                    <a:pt x="14620" y="5411"/>
                    <a:pt x="12128" y="8846"/>
                    <a:pt x="9149" y="11824"/>
                  </a:cubicBezTo>
                  <a:cubicBezTo>
                    <a:pt x="8146" y="12858"/>
                    <a:pt x="7021" y="13831"/>
                    <a:pt x="5866" y="14864"/>
                  </a:cubicBezTo>
                  <a:cubicBezTo>
                    <a:pt x="4620" y="15867"/>
                    <a:pt x="3496" y="17022"/>
                    <a:pt x="2462" y="18268"/>
                  </a:cubicBezTo>
                  <a:cubicBezTo>
                    <a:pt x="1976" y="18907"/>
                    <a:pt x="1550" y="19606"/>
                    <a:pt x="1185" y="20366"/>
                  </a:cubicBezTo>
                  <a:cubicBezTo>
                    <a:pt x="851" y="21065"/>
                    <a:pt x="608" y="21825"/>
                    <a:pt x="426" y="22615"/>
                  </a:cubicBezTo>
                  <a:cubicBezTo>
                    <a:pt x="122" y="24074"/>
                    <a:pt x="0" y="25563"/>
                    <a:pt x="122" y="27053"/>
                  </a:cubicBezTo>
                  <a:cubicBezTo>
                    <a:pt x="182" y="28420"/>
                    <a:pt x="365" y="29758"/>
                    <a:pt x="608" y="31095"/>
                  </a:cubicBezTo>
                  <a:cubicBezTo>
                    <a:pt x="821" y="32311"/>
                    <a:pt x="1033" y="33496"/>
                    <a:pt x="1246" y="34560"/>
                  </a:cubicBezTo>
                  <a:cubicBezTo>
                    <a:pt x="1581" y="36202"/>
                    <a:pt x="1763" y="37904"/>
                    <a:pt x="1793" y="39606"/>
                  </a:cubicBezTo>
                  <a:cubicBezTo>
                    <a:pt x="1793" y="40214"/>
                    <a:pt x="1793" y="40670"/>
                    <a:pt x="1763" y="40974"/>
                  </a:cubicBezTo>
                  <a:lnTo>
                    <a:pt x="1763" y="41339"/>
                  </a:lnTo>
                  <a:cubicBezTo>
                    <a:pt x="1733" y="41369"/>
                    <a:pt x="1733" y="41430"/>
                    <a:pt x="1763" y="41460"/>
                  </a:cubicBezTo>
                  <a:cubicBezTo>
                    <a:pt x="1824" y="40822"/>
                    <a:pt x="1885" y="40214"/>
                    <a:pt x="1885" y="39576"/>
                  </a:cubicBezTo>
                  <a:cubicBezTo>
                    <a:pt x="1854" y="37873"/>
                    <a:pt x="1672" y="36171"/>
                    <a:pt x="1368" y="34500"/>
                  </a:cubicBezTo>
                  <a:cubicBezTo>
                    <a:pt x="1155" y="33466"/>
                    <a:pt x="973" y="32281"/>
                    <a:pt x="729" y="31034"/>
                  </a:cubicBezTo>
                  <a:cubicBezTo>
                    <a:pt x="486" y="29727"/>
                    <a:pt x="334" y="28390"/>
                    <a:pt x="243" y="27053"/>
                  </a:cubicBezTo>
                  <a:cubicBezTo>
                    <a:pt x="152" y="25563"/>
                    <a:pt x="274" y="24074"/>
                    <a:pt x="578" y="22615"/>
                  </a:cubicBezTo>
                  <a:cubicBezTo>
                    <a:pt x="760" y="21855"/>
                    <a:pt x="1003" y="21125"/>
                    <a:pt x="1337" y="20396"/>
                  </a:cubicBezTo>
                  <a:cubicBezTo>
                    <a:pt x="1672" y="19666"/>
                    <a:pt x="2097" y="18998"/>
                    <a:pt x="2614" y="18359"/>
                  </a:cubicBezTo>
                  <a:cubicBezTo>
                    <a:pt x="3617" y="17113"/>
                    <a:pt x="4742" y="15989"/>
                    <a:pt x="5958" y="14955"/>
                  </a:cubicBezTo>
                  <a:cubicBezTo>
                    <a:pt x="7143" y="13952"/>
                    <a:pt x="8237" y="12949"/>
                    <a:pt x="9240" y="11916"/>
                  </a:cubicBezTo>
                  <a:cubicBezTo>
                    <a:pt x="11034" y="10122"/>
                    <a:pt x="12645" y="8177"/>
                    <a:pt x="14073" y="6080"/>
                  </a:cubicBezTo>
                  <a:cubicBezTo>
                    <a:pt x="15015" y="4681"/>
                    <a:pt x="15867" y="3222"/>
                    <a:pt x="16657" y="1703"/>
                  </a:cubicBezTo>
                  <a:cubicBezTo>
                    <a:pt x="16930" y="1156"/>
                    <a:pt x="17113" y="760"/>
                    <a:pt x="17265" y="456"/>
                  </a:cubicBezTo>
                  <a:cubicBezTo>
                    <a:pt x="17326" y="305"/>
                    <a:pt x="17356" y="213"/>
                    <a:pt x="17386" y="1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2637;p73">
              <a:extLst>
                <a:ext uri="{FF2B5EF4-FFF2-40B4-BE49-F238E27FC236}">
                  <a16:creationId xmlns:a16="http://schemas.microsoft.com/office/drawing/2014/main" id="{69A73CDF-C067-B313-2B61-B7B13BCE2DCF}"/>
                </a:ext>
              </a:extLst>
            </p:cNvPr>
            <p:cNvSpPr/>
            <p:nvPr/>
          </p:nvSpPr>
          <p:spPr>
            <a:xfrm>
              <a:off x="1220280" y="6726541"/>
              <a:ext cx="831470" cy="414678"/>
            </a:xfrm>
            <a:custGeom>
              <a:avLst/>
              <a:gdLst/>
              <a:ahLst/>
              <a:cxnLst/>
              <a:rect l="l" t="t" r="r" b="b"/>
              <a:pathLst>
                <a:path w="47601" h="23740" extrusionOk="0">
                  <a:moveTo>
                    <a:pt x="44774" y="0"/>
                  </a:moveTo>
                  <a:lnTo>
                    <a:pt x="7904" y="2432"/>
                  </a:lnTo>
                  <a:cubicBezTo>
                    <a:pt x="7904" y="2432"/>
                    <a:pt x="5168" y="5775"/>
                    <a:pt x="2858" y="11854"/>
                  </a:cubicBezTo>
                  <a:cubicBezTo>
                    <a:pt x="1" y="19301"/>
                    <a:pt x="487" y="23739"/>
                    <a:pt x="487" y="23739"/>
                  </a:cubicBezTo>
                  <a:lnTo>
                    <a:pt x="47600" y="23739"/>
                  </a:lnTo>
                  <a:lnTo>
                    <a:pt x="44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2638;p73">
              <a:extLst>
                <a:ext uri="{FF2B5EF4-FFF2-40B4-BE49-F238E27FC236}">
                  <a16:creationId xmlns:a16="http://schemas.microsoft.com/office/drawing/2014/main" id="{D2AFF31F-9F22-7C09-0EE5-89B8BA572F03}"/>
                </a:ext>
              </a:extLst>
            </p:cNvPr>
            <p:cNvSpPr/>
            <p:nvPr/>
          </p:nvSpPr>
          <p:spPr>
            <a:xfrm>
              <a:off x="809868" y="5915272"/>
              <a:ext cx="1241345" cy="1187196"/>
            </a:xfrm>
            <a:custGeom>
              <a:avLst/>
              <a:gdLst/>
              <a:ahLst/>
              <a:cxnLst/>
              <a:rect l="l" t="t" r="r" b="b"/>
              <a:pathLst>
                <a:path w="71066" h="67966" extrusionOk="0">
                  <a:moveTo>
                    <a:pt x="37692" y="1"/>
                  </a:moveTo>
                  <a:cubicBezTo>
                    <a:pt x="37023" y="1"/>
                    <a:pt x="26810" y="2159"/>
                    <a:pt x="23588" y="5229"/>
                  </a:cubicBezTo>
                  <a:cubicBezTo>
                    <a:pt x="20244" y="8390"/>
                    <a:pt x="14773" y="16779"/>
                    <a:pt x="13223" y="19180"/>
                  </a:cubicBezTo>
                  <a:cubicBezTo>
                    <a:pt x="13223" y="19180"/>
                    <a:pt x="2463" y="34865"/>
                    <a:pt x="882" y="39181"/>
                  </a:cubicBezTo>
                  <a:cubicBezTo>
                    <a:pt x="1" y="41369"/>
                    <a:pt x="214" y="43892"/>
                    <a:pt x="1399" y="45928"/>
                  </a:cubicBezTo>
                  <a:cubicBezTo>
                    <a:pt x="1733" y="46901"/>
                    <a:pt x="11673" y="61157"/>
                    <a:pt x="19363" y="66871"/>
                  </a:cubicBezTo>
                  <a:lnTo>
                    <a:pt x="19971" y="65716"/>
                  </a:lnTo>
                  <a:lnTo>
                    <a:pt x="23953" y="58877"/>
                  </a:lnTo>
                  <a:lnTo>
                    <a:pt x="13618" y="41886"/>
                  </a:lnTo>
                  <a:lnTo>
                    <a:pt x="25624" y="29241"/>
                  </a:lnTo>
                  <a:lnTo>
                    <a:pt x="27995" y="27022"/>
                  </a:lnTo>
                  <a:lnTo>
                    <a:pt x="28664" y="30001"/>
                  </a:lnTo>
                  <a:lnTo>
                    <a:pt x="31582" y="44044"/>
                  </a:lnTo>
                  <a:cubicBezTo>
                    <a:pt x="31582" y="44044"/>
                    <a:pt x="25776" y="55625"/>
                    <a:pt x="24956" y="61643"/>
                  </a:cubicBezTo>
                  <a:cubicBezTo>
                    <a:pt x="24956" y="61643"/>
                    <a:pt x="43316" y="67965"/>
                    <a:pt x="59664" y="67965"/>
                  </a:cubicBezTo>
                  <a:cubicBezTo>
                    <a:pt x="63688" y="67965"/>
                    <a:pt x="67590" y="67582"/>
                    <a:pt x="71066" y="66628"/>
                  </a:cubicBezTo>
                  <a:cubicBezTo>
                    <a:pt x="71066" y="66628"/>
                    <a:pt x="67297" y="40822"/>
                    <a:pt x="67844" y="32615"/>
                  </a:cubicBezTo>
                  <a:cubicBezTo>
                    <a:pt x="68361" y="24408"/>
                    <a:pt x="67844" y="11977"/>
                    <a:pt x="67844" y="11977"/>
                  </a:cubicBezTo>
                  <a:lnTo>
                    <a:pt x="61765" y="1764"/>
                  </a:lnTo>
                  <a:lnTo>
                    <a:pt x="53740" y="518"/>
                  </a:lnTo>
                  <a:cubicBezTo>
                    <a:pt x="53740" y="518"/>
                    <a:pt x="53710" y="6110"/>
                    <a:pt x="49515" y="7053"/>
                  </a:cubicBezTo>
                  <a:cubicBezTo>
                    <a:pt x="48916" y="7185"/>
                    <a:pt x="48335" y="7246"/>
                    <a:pt x="47771" y="7246"/>
                  </a:cubicBezTo>
                  <a:cubicBezTo>
                    <a:pt x="41620" y="7246"/>
                    <a:pt x="37692" y="1"/>
                    <a:pt x="376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2639;p73">
              <a:extLst>
                <a:ext uri="{FF2B5EF4-FFF2-40B4-BE49-F238E27FC236}">
                  <a16:creationId xmlns:a16="http://schemas.microsoft.com/office/drawing/2014/main" id="{C1F35927-0F18-A21F-96A5-4D66398218E4}"/>
                </a:ext>
              </a:extLst>
            </p:cNvPr>
            <p:cNvSpPr/>
            <p:nvPr/>
          </p:nvSpPr>
          <p:spPr>
            <a:xfrm>
              <a:off x="1158691" y="6871345"/>
              <a:ext cx="347778" cy="224737"/>
            </a:xfrm>
            <a:custGeom>
              <a:avLst/>
              <a:gdLst/>
              <a:ahLst/>
              <a:cxnLst/>
              <a:rect l="l" t="t" r="r" b="b"/>
              <a:pathLst>
                <a:path w="19910" h="12866" extrusionOk="0">
                  <a:moveTo>
                    <a:pt x="12802" y="1"/>
                  </a:moveTo>
                  <a:cubicBezTo>
                    <a:pt x="12685" y="1"/>
                    <a:pt x="12600" y="13"/>
                    <a:pt x="12554" y="39"/>
                  </a:cubicBezTo>
                  <a:cubicBezTo>
                    <a:pt x="12068" y="312"/>
                    <a:pt x="8481" y="2197"/>
                    <a:pt x="8481" y="2197"/>
                  </a:cubicBezTo>
                  <a:cubicBezTo>
                    <a:pt x="7934" y="2865"/>
                    <a:pt x="7387" y="3473"/>
                    <a:pt x="6779" y="4051"/>
                  </a:cubicBezTo>
                  <a:cubicBezTo>
                    <a:pt x="6779" y="4051"/>
                    <a:pt x="5533" y="5236"/>
                    <a:pt x="4682" y="5267"/>
                  </a:cubicBezTo>
                  <a:cubicBezTo>
                    <a:pt x="4604" y="5272"/>
                    <a:pt x="4525" y="5274"/>
                    <a:pt x="4447" y="5274"/>
                  </a:cubicBezTo>
                  <a:cubicBezTo>
                    <a:pt x="4069" y="5274"/>
                    <a:pt x="3692" y="5215"/>
                    <a:pt x="3314" y="5115"/>
                  </a:cubicBezTo>
                  <a:lnTo>
                    <a:pt x="1" y="10981"/>
                  </a:lnTo>
                  <a:cubicBezTo>
                    <a:pt x="1" y="10981"/>
                    <a:pt x="1946" y="12866"/>
                    <a:pt x="3015" y="12866"/>
                  </a:cubicBezTo>
                  <a:cubicBezTo>
                    <a:pt x="3024" y="12866"/>
                    <a:pt x="3032" y="12866"/>
                    <a:pt x="3040" y="12866"/>
                  </a:cubicBezTo>
                  <a:cubicBezTo>
                    <a:pt x="4104" y="12805"/>
                    <a:pt x="9879" y="10403"/>
                    <a:pt x="9879" y="10403"/>
                  </a:cubicBezTo>
                  <a:lnTo>
                    <a:pt x="11278" y="10100"/>
                  </a:lnTo>
                  <a:cubicBezTo>
                    <a:pt x="11278" y="10100"/>
                    <a:pt x="12517" y="10279"/>
                    <a:pt x="13841" y="10279"/>
                  </a:cubicBezTo>
                  <a:cubicBezTo>
                    <a:pt x="15244" y="10279"/>
                    <a:pt x="16743" y="10077"/>
                    <a:pt x="16962" y="9248"/>
                  </a:cubicBezTo>
                  <a:lnTo>
                    <a:pt x="17053" y="8823"/>
                  </a:lnTo>
                  <a:lnTo>
                    <a:pt x="11886" y="7789"/>
                  </a:lnTo>
                  <a:lnTo>
                    <a:pt x="9910" y="7911"/>
                  </a:lnTo>
                  <a:lnTo>
                    <a:pt x="13405" y="6999"/>
                  </a:lnTo>
                  <a:cubicBezTo>
                    <a:pt x="13405" y="6999"/>
                    <a:pt x="17296" y="7191"/>
                    <a:pt x="18481" y="7191"/>
                  </a:cubicBezTo>
                  <a:cubicBezTo>
                    <a:pt x="18629" y="7191"/>
                    <a:pt x="18735" y="7188"/>
                    <a:pt x="18785" y="7182"/>
                  </a:cubicBezTo>
                  <a:cubicBezTo>
                    <a:pt x="19272" y="7090"/>
                    <a:pt x="19849" y="6422"/>
                    <a:pt x="19697" y="6027"/>
                  </a:cubicBezTo>
                  <a:lnTo>
                    <a:pt x="18694" y="5783"/>
                  </a:lnTo>
                  <a:cubicBezTo>
                    <a:pt x="18694" y="5783"/>
                    <a:pt x="19880" y="5145"/>
                    <a:pt x="19910" y="4416"/>
                  </a:cubicBezTo>
                  <a:lnTo>
                    <a:pt x="15351" y="3200"/>
                  </a:lnTo>
                  <a:cubicBezTo>
                    <a:pt x="15351" y="3200"/>
                    <a:pt x="18299" y="2075"/>
                    <a:pt x="17873" y="1072"/>
                  </a:cubicBezTo>
                  <a:cubicBezTo>
                    <a:pt x="17873" y="1072"/>
                    <a:pt x="13913" y="1"/>
                    <a:pt x="12802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2640;p73">
              <a:extLst>
                <a:ext uri="{FF2B5EF4-FFF2-40B4-BE49-F238E27FC236}">
                  <a16:creationId xmlns:a16="http://schemas.microsoft.com/office/drawing/2014/main" id="{9E49A91F-36B5-8319-80B9-D51A0E0D08AF}"/>
                </a:ext>
              </a:extLst>
            </p:cNvPr>
            <p:cNvSpPr/>
            <p:nvPr/>
          </p:nvSpPr>
          <p:spPr>
            <a:xfrm>
              <a:off x="1312665" y="6943695"/>
              <a:ext cx="181592" cy="32926"/>
            </a:xfrm>
            <a:custGeom>
              <a:avLst/>
              <a:gdLst/>
              <a:ahLst/>
              <a:cxnLst/>
              <a:rect l="l" t="t" r="r" b="b"/>
              <a:pathLst>
                <a:path w="10396" h="1885" extrusionOk="0">
                  <a:moveTo>
                    <a:pt x="4560" y="0"/>
                  </a:moveTo>
                  <a:cubicBezTo>
                    <a:pt x="4378" y="0"/>
                    <a:pt x="4165" y="0"/>
                    <a:pt x="3982" y="61"/>
                  </a:cubicBezTo>
                  <a:cubicBezTo>
                    <a:pt x="3618" y="152"/>
                    <a:pt x="3314" y="274"/>
                    <a:pt x="2979" y="365"/>
                  </a:cubicBezTo>
                  <a:cubicBezTo>
                    <a:pt x="2432" y="578"/>
                    <a:pt x="1915" y="790"/>
                    <a:pt x="1368" y="1033"/>
                  </a:cubicBezTo>
                  <a:cubicBezTo>
                    <a:pt x="1034" y="1216"/>
                    <a:pt x="669" y="1398"/>
                    <a:pt x="335" y="1611"/>
                  </a:cubicBezTo>
                  <a:cubicBezTo>
                    <a:pt x="213" y="1702"/>
                    <a:pt x="122" y="1793"/>
                    <a:pt x="1" y="1885"/>
                  </a:cubicBezTo>
                  <a:cubicBezTo>
                    <a:pt x="153" y="1854"/>
                    <a:pt x="274" y="1763"/>
                    <a:pt x="396" y="1702"/>
                  </a:cubicBezTo>
                  <a:cubicBezTo>
                    <a:pt x="639" y="1550"/>
                    <a:pt x="973" y="1368"/>
                    <a:pt x="1429" y="1185"/>
                  </a:cubicBezTo>
                  <a:cubicBezTo>
                    <a:pt x="1885" y="973"/>
                    <a:pt x="2432" y="760"/>
                    <a:pt x="3071" y="578"/>
                  </a:cubicBezTo>
                  <a:cubicBezTo>
                    <a:pt x="3374" y="456"/>
                    <a:pt x="3709" y="334"/>
                    <a:pt x="4043" y="243"/>
                  </a:cubicBezTo>
                  <a:cubicBezTo>
                    <a:pt x="4195" y="213"/>
                    <a:pt x="4378" y="213"/>
                    <a:pt x="4530" y="213"/>
                  </a:cubicBezTo>
                  <a:cubicBezTo>
                    <a:pt x="4712" y="243"/>
                    <a:pt x="4894" y="274"/>
                    <a:pt x="5077" y="334"/>
                  </a:cubicBezTo>
                  <a:cubicBezTo>
                    <a:pt x="6566" y="638"/>
                    <a:pt x="7873" y="973"/>
                    <a:pt x="8846" y="1216"/>
                  </a:cubicBezTo>
                  <a:cubicBezTo>
                    <a:pt x="9332" y="1337"/>
                    <a:pt x="9727" y="1459"/>
                    <a:pt x="9970" y="1520"/>
                  </a:cubicBezTo>
                  <a:cubicBezTo>
                    <a:pt x="10122" y="1581"/>
                    <a:pt x="10274" y="1611"/>
                    <a:pt x="10396" y="1641"/>
                  </a:cubicBezTo>
                  <a:cubicBezTo>
                    <a:pt x="10274" y="1550"/>
                    <a:pt x="10153" y="1489"/>
                    <a:pt x="10001" y="1459"/>
                  </a:cubicBezTo>
                  <a:cubicBezTo>
                    <a:pt x="9727" y="1337"/>
                    <a:pt x="9362" y="1216"/>
                    <a:pt x="8876" y="1064"/>
                  </a:cubicBezTo>
                  <a:cubicBezTo>
                    <a:pt x="7934" y="790"/>
                    <a:pt x="6596" y="456"/>
                    <a:pt x="5107" y="122"/>
                  </a:cubicBezTo>
                  <a:cubicBezTo>
                    <a:pt x="4925" y="91"/>
                    <a:pt x="4742" y="0"/>
                    <a:pt x="4560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2641;p73">
              <a:extLst>
                <a:ext uri="{FF2B5EF4-FFF2-40B4-BE49-F238E27FC236}">
                  <a16:creationId xmlns:a16="http://schemas.microsoft.com/office/drawing/2014/main" id="{CB5CAB80-C4F5-78D5-5A61-6828014665EA}"/>
                </a:ext>
              </a:extLst>
            </p:cNvPr>
            <p:cNvSpPr/>
            <p:nvPr/>
          </p:nvSpPr>
          <p:spPr>
            <a:xfrm>
              <a:off x="1314796" y="6916341"/>
              <a:ext cx="114168" cy="31127"/>
            </a:xfrm>
            <a:custGeom>
              <a:avLst/>
              <a:gdLst/>
              <a:ahLst/>
              <a:cxnLst/>
              <a:rect l="l" t="t" r="r" b="b"/>
              <a:pathLst>
                <a:path w="6536" h="1782" extrusionOk="0">
                  <a:moveTo>
                    <a:pt x="3841" y="0"/>
                  </a:moveTo>
                  <a:cubicBezTo>
                    <a:pt x="2746" y="0"/>
                    <a:pt x="1664" y="351"/>
                    <a:pt x="760" y="1019"/>
                  </a:cubicBezTo>
                  <a:cubicBezTo>
                    <a:pt x="456" y="1232"/>
                    <a:pt x="183" y="1475"/>
                    <a:pt x="0" y="1779"/>
                  </a:cubicBezTo>
                  <a:cubicBezTo>
                    <a:pt x="2" y="1780"/>
                    <a:pt x="4" y="1781"/>
                    <a:pt x="7" y="1781"/>
                  </a:cubicBezTo>
                  <a:cubicBezTo>
                    <a:pt x="59" y="1781"/>
                    <a:pt x="330" y="1517"/>
                    <a:pt x="821" y="1171"/>
                  </a:cubicBezTo>
                  <a:cubicBezTo>
                    <a:pt x="1750" y="545"/>
                    <a:pt x="2826" y="214"/>
                    <a:pt x="3917" y="214"/>
                  </a:cubicBezTo>
                  <a:cubicBezTo>
                    <a:pt x="4468" y="214"/>
                    <a:pt x="5022" y="298"/>
                    <a:pt x="5563" y="472"/>
                  </a:cubicBezTo>
                  <a:cubicBezTo>
                    <a:pt x="6103" y="642"/>
                    <a:pt x="6457" y="839"/>
                    <a:pt x="6525" y="839"/>
                  </a:cubicBezTo>
                  <a:cubicBezTo>
                    <a:pt x="6530" y="839"/>
                    <a:pt x="6533" y="838"/>
                    <a:pt x="6535" y="837"/>
                  </a:cubicBezTo>
                  <a:cubicBezTo>
                    <a:pt x="6262" y="593"/>
                    <a:pt x="5958" y="411"/>
                    <a:pt x="5623" y="320"/>
                  </a:cubicBezTo>
                  <a:cubicBezTo>
                    <a:pt x="5043" y="105"/>
                    <a:pt x="4440" y="0"/>
                    <a:pt x="3841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2642;p73">
              <a:extLst>
                <a:ext uri="{FF2B5EF4-FFF2-40B4-BE49-F238E27FC236}">
                  <a16:creationId xmlns:a16="http://schemas.microsoft.com/office/drawing/2014/main" id="{41CFF515-29A0-BE21-B2DE-F472453D99E3}"/>
                </a:ext>
              </a:extLst>
            </p:cNvPr>
            <p:cNvSpPr/>
            <p:nvPr/>
          </p:nvSpPr>
          <p:spPr>
            <a:xfrm>
              <a:off x="1885540" y="5946067"/>
              <a:ext cx="945079" cy="580340"/>
            </a:xfrm>
            <a:custGeom>
              <a:avLst/>
              <a:gdLst/>
              <a:ahLst/>
              <a:cxnLst/>
              <a:rect l="l" t="t" r="r" b="b"/>
              <a:pathLst>
                <a:path w="54105" h="33224" extrusionOk="0">
                  <a:moveTo>
                    <a:pt x="1" y="1"/>
                  </a:moveTo>
                  <a:lnTo>
                    <a:pt x="2189" y="21946"/>
                  </a:lnTo>
                  <a:lnTo>
                    <a:pt x="7083" y="21946"/>
                  </a:lnTo>
                  <a:lnTo>
                    <a:pt x="28025" y="31065"/>
                  </a:lnTo>
                  <a:lnTo>
                    <a:pt x="53740" y="33223"/>
                  </a:lnTo>
                  <a:lnTo>
                    <a:pt x="54105" y="25259"/>
                  </a:lnTo>
                  <a:lnTo>
                    <a:pt x="31004" y="19697"/>
                  </a:lnTo>
                  <a:lnTo>
                    <a:pt x="12189" y="5685"/>
                  </a:lnTo>
                  <a:lnTo>
                    <a:pt x="5168" y="10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2643;p73">
              <a:extLst>
                <a:ext uri="{FF2B5EF4-FFF2-40B4-BE49-F238E27FC236}">
                  <a16:creationId xmlns:a16="http://schemas.microsoft.com/office/drawing/2014/main" id="{168FAA3F-38CD-D2BE-7F04-D419677F35BD}"/>
                </a:ext>
              </a:extLst>
            </p:cNvPr>
            <p:cNvSpPr/>
            <p:nvPr/>
          </p:nvSpPr>
          <p:spPr>
            <a:xfrm>
              <a:off x="1951898" y="6098452"/>
              <a:ext cx="49398" cy="554314"/>
            </a:xfrm>
            <a:custGeom>
              <a:avLst/>
              <a:gdLst/>
              <a:ahLst/>
              <a:cxnLst/>
              <a:rect l="l" t="t" r="r" b="b"/>
              <a:pathLst>
                <a:path w="2828" h="31734" extrusionOk="0">
                  <a:moveTo>
                    <a:pt x="1" y="0"/>
                  </a:moveTo>
                  <a:cubicBezTo>
                    <a:pt x="1" y="91"/>
                    <a:pt x="31" y="213"/>
                    <a:pt x="62" y="304"/>
                  </a:cubicBezTo>
                  <a:cubicBezTo>
                    <a:pt x="123" y="517"/>
                    <a:pt x="183" y="821"/>
                    <a:pt x="275" y="1216"/>
                  </a:cubicBezTo>
                  <a:cubicBezTo>
                    <a:pt x="457" y="2006"/>
                    <a:pt x="761" y="3131"/>
                    <a:pt x="1095" y="4560"/>
                  </a:cubicBezTo>
                  <a:cubicBezTo>
                    <a:pt x="1734" y="7386"/>
                    <a:pt x="2585" y="11307"/>
                    <a:pt x="2585" y="15745"/>
                  </a:cubicBezTo>
                  <a:cubicBezTo>
                    <a:pt x="2585" y="17934"/>
                    <a:pt x="2585" y="20061"/>
                    <a:pt x="2585" y="21976"/>
                  </a:cubicBezTo>
                  <a:cubicBezTo>
                    <a:pt x="2585" y="23891"/>
                    <a:pt x="2615" y="25624"/>
                    <a:pt x="2645" y="27083"/>
                  </a:cubicBezTo>
                  <a:cubicBezTo>
                    <a:pt x="2676" y="28511"/>
                    <a:pt x="2706" y="29666"/>
                    <a:pt x="2737" y="30487"/>
                  </a:cubicBezTo>
                  <a:cubicBezTo>
                    <a:pt x="2737" y="30882"/>
                    <a:pt x="2767" y="31186"/>
                    <a:pt x="2767" y="31429"/>
                  </a:cubicBezTo>
                  <a:cubicBezTo>
                    <a:pt x="2767" y="31520"/>
                    <a:pt x="2767" y="31642"/>
                    <a:pt x="2797" y="31733"/>
                  </a:cubicBezTo>
                  <a:cubicBezTo>
                    <a:pt x="2797" y="31642"/>
                    <a:pt x="2828" y="31520"/>
                    <a:pt x="2828" y="31429"/>
                  </a:cubicBezTo>
                  <a:lnTo>
                    <a:pt x="2828" y="30487"/>
                  </a:lnTo>
                  <a:cubicBezTo>
                    <a:pt x="2797" y="29666"/>
                    <a:pt x="2797" y="28511"/>
                    <a:pt x="2797" y="27052"/>
                  </a:cubicBezTo>
                  <a:lnTo>
                    <a:pt x="2797" y="21976"/>
                  </a:lnTo>
                  <a:cubicBezTo>
                    <a:pt x="2797" y="20061"/>
                    <a:pt x="2828" y="17934"/>
                    <a:pt x="2797" y="15745"/>
                  </a:cubicBezTo>
                  <a:cubicBezTo>
                    <a:pt x="2706" y="11946"/>
                    <a:pt x="2189" y="8177"/>
                    <a:pt x="1217" y="4529"/>
                  </a:cubicBezTo>
                  <a:cubicBezTo>
                    <a:pt x="882" y="3101"/>
                    <a:pt x="579" y="1976"/>
                    <a:pt x="335" y="1186"/>
                  </a:cubicBezTo>
                  <a:cubicBezTo>
                    <a:pt x="244" y="821"/>
                    <a:pt x="153" y="517"/>
                    <a:pt x="92" y="304"/>
                  </a:cubicBezTo>
                  <a:cubicBezTo>
                    <a:pt x="62" y="183"/>
                    <a:pt x="31" y="9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2644;p73">
              <a:extLst>
                <a:ext uri="{FF2B5EF4-FFF2-40B4-BE49-F238E27FC236}">
                  <a16:creationId xmlns:a16="http://schemas.microsoft.com/office/drawing/2014/main" id="{81E55972-DC7F-A3F4-75F5-6B2811163A8D}"/>
                </a:ext>
              </a:extLst>
            </p:cNvPr>
            <p:cNvSpPr/>
            <p:nvPr/>
          </p:nvSpPr>
          <p:spPr>
            <a:xfrm>
              <a:off x="1256385" y="5142309"/>
              <a:ext cx="471500" cy="834056"/>
            </a:xfrm>
            <a:custGeom>
              <a:avLst/>
              <a:gdLst/>
              <a:ahLst/>
              <a:cxnLst/>
              <a:rect l="l" t="t" r="r" b="b"/>
              <a:pathLst>
                <a:path w="26993" h="47749" extrusionOk="0">
                  <a:moveTo>
                    <a:pt x="21625" y="0"/>
                  </a:moveTo>
                  <a:cubicBezTo>
                    <a:pt x="18725" y="0"/>
                    <a:pt x="14931" y="959"/>
                    <a:pt x="10913" y="4526"/>
                  </a:cubicBezTo>
                  <a:cubicBezTo>
                    <a:pt x="1520" y="12854"/>
                    <a:pt x="122" y="23797"/>
                    <a:pt x="61" y="32763"/>
                  </a:cubicBezTo>
                  <a:cubicBezTo>
                    <a:pt x="1" y="41730"/>
                    <a:pt x="8055" y="44982"/>
                    <a:pt x="8055" y="44982"/>
                  </a:cubicBezTo>
                  <a:lnTo>
                    <a:pt x="22797" y="47748"/>
                  </a:lnTo>
                  <a:cubicBezTo>
                    <a:pt x="22797" y="47748"/>
                    <a:pt x="10943" y="44253"/>
                    <a:pt x="13162" y="28052"/>
                  </a:cubicBezTo>
                  <a:cubicBezTo>
                    <a:pt x="14743" y="16684"/>
                    <a:pt x="15198" y="2276"/>
                    <a:pt x="26992" y="1243"/>
                  </a:cubicBezTo>
                  <a:cubicBezTo>
                    <a:pt x="26608" y="997"/>
                    <a:pt x="24582" y="0"/>
                    <a:pt x="216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2645;p73">
              <a:extLst>
                <a:ext uri="{FF2B5EF4-FFF2-40B4-BE49-F238E27FC236}">
                  <a16:creationId xmlns:a16="http://schemas.microsoft.com/office/drawing/2014/main" id="{8B1D8CF9-5E4A-4264-FC65-5368E36CB231}"/>
                </a:ext>
              </a:extLst>
            </p:cNvPr>
            <p:cNvSpPr/>
            <p:nvPr/>
          </p:nvSpPr>
          <p:spPr>
            <a:xfrm>
              <a:off x="1313730" y="5754940"/>
              <a:ext cx="627048" cy="423185"/>
            </a:xfrm>
            <a:custGeom>
              <a:avLst/>
              <a:gdLst/>
              <a:ahLst/>
              <a:cxnLst/>
              <a:rect l="l" t="t" r="r" b="b"/>
              <a:pathLst>
                <a:path w="35898" h="24227" extrusionOk="0">
                  <a:moveTo>
                    <a:pt x="9058" y="0"/>
                  </a:moveTo>
                  <a:lnTo>
                    <a:pt x="2128" y="5715"/>
                  </a:lnTo>
                  <a:cubicBezTo>
                    <a:pt x="791" y="6809"/>
                    <a:pt x="0" y="8450"/>
                    <a:pt x="61" y="10213"/>
                  </a:cubicBezTo>
                  <a:cubicBezTo>
                    <a:pt x="61" y="10487"/>
                    <a:pt x="92" y="10791"/>
                    <a:pt x="213" y="11064"/>
                  </a:cubicBezTo>
                  <a:cubicBezTo>
                    <a:pt x="290" y="11174"/>
                    <a:pt x="448" y="11217"/>
                    <a:pt x="660" y="11217"/>
                  </a:cubicBezTo>
                  <a:cubicBezTo>
                    <a:pt x="1477" y="11217"/>
                    <a:pt x="3091" y="10569"/>
                    <a:pt x="3867" y="10569"/>
                  </a:cubicBezTo>
                  <a:cubicBezTo>
                    <a:pt x="4007" y="10569"/>
                    <a:pt x="4119" y="10589"/>
                    <a:pt x="4195" y="10639"/>
                  </a:cubicBezTo>
                  <a:cubicBezTo>
                    <a:pt x="7356" y="12858"/>
                    <a:pt x="8724" y="16384"/>
                    <a:pt x="11612" y="18937"/>
                  </a:cubicBezTo>
                  <a:cubicBezTo>
                    <a:pt x="14973" y="21878"/>
                    <a:pt x="18068" y="24227"/>
                    <a:pt x="20457" y="24227"/>
                  </a:cubicBezTo>
                  <a:cubicBezTo>
                    <a:pt x="20487" y="24227"/>
                    <a:pt x="20518" y="24226"/>
                    <a:pt x="20548" y="24226"/>
                  </a:cubicBezTo>
                  <a:cubicBezTo>
                    <a:pt x="22919" y="24134"/>
                    <a:pt x="27326" y="21612"/>
                    <a:pt x="28907" y="18663"/>
                  </a:cubicBezTo>
                  <a:cubicBezTo>
                    <a:pt x="30366" y="15958"/>
                    <a:pt x="31642" y="13982"/>
                    <a:pt x="32797" y="11915"/>
                  </a:cubicBezTo>
                  <a:cubicBezTo>
                    <a:pt x="32981" y="11586"/>
                    <a:pt x="33302" y="11496"/>
                    <a:pt x="33668" y="11496"/>
                  </a:cubicBezTo>
                  <a:cubicBezTo>
                    <a:pt x="34103" y="11496"/>
                    <a:pt x="34603" y="11623"/>
                    <a:pt x="35008" y="11623"/>
                  </a:cubicBezTo>
                  <a:cubicBezTo>
                    <a:pt x="35393" y="11623"/>
                    <a:pt x="35693" y="11509"/>
                    <a:pt x="35776" y="11064"/>
                  </a:cubicBezTo>
                  <a:cubicBezTo>
                    <a:pt x="35898" y="10365"/>
                    <a:pt x="35685" y="9666"/>
                    <a:pt x="35168" y="9180"/>
                  </a:cubicBezTo>
                  <a:cubicBezTo>
                    <a:pt x="34256" y="8389"/>
                    <a:pt x="34621" y="8086"/>
                    <a:pt x="32068" y="7842"/>
                  </a:cubicBezTo>
                  <a:cubicBezTo>
                    <a:pt x="31871" y="7824"/>
                    <a:pt x="31672" y="7815"/>
                    <a:pt x="31473" y="7815"/>
                  </a:cubicBezTo>
                  <a:cubicBezTo>
                    <a:pt x="28746" y="7815"/>
                    <a:pt x="25794" y="9448"/>
                    <a:pt x="23131" y="9788"/>
                  </a:cubicBezTo>
                  <a:cubicBezTo>
                    <a:pt x="22450" y="9881"/>
                    <a:pt x="21760" y="9930"/>
                    <a:pt x="21071" y="9930"/>
                  </a:cubicBezTo>
                  <a:cubicBezTo>
                    <a:pt x="18844" y="9930"/>
                    <a:pt x="16637" y="9415"/>
                    <a:pt x="14803" y="8207"/>
                  </a:cubicBezTo>
                  <a:cubicBezTo>
                    <a:pt x="11976" y="6323"/>
                    <a:pt x="10456" y="3101"/>
                    <a:pt x="90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2646;p73">
              <a:extLst>
                <a:ext uri="{FF2B5EF4-FFF2-40B4-BE49-F238E27FC236}">
                  <a16:creationId xmlns:a16="http://schemas.microsoft.com/office/drawing/2014/main" id="{2573EADB-9FE3-6360-3FB7-4EF5BA9C1987}"/>
                </a:ext>
              </a:extLst>
            </p:cNvPr>
            <p:cNvSpPr/>
            <p:nvPr/>
          </p:nvSpPr>
          <p:spPr>
            <a:xfrm>
              <a:off x="1257451" y="6211011"/>
              <a:ext cx="104071" cy="473596"/>
            </a:xfrm>
            <a:custGeom>
              <a:avLst/>
              <a:gdLst/>
              <a:ahLst/>
              <a:cxnLst/>
              <a:rect l="l" t="t" r="r" b="b"/>
              <a:pathLst>
                <a:path w="5958" h="27113" extrusionOk="0">
                  <a:moveTo>
                    <a:pt x="0" y="0"/>
                  </a:moveTo>
                  <a:cubicBezTo>
                    <a:pt x="0" y="91"/>
                    <a:pt x="31" y="182"/>
                    <a:pt x="31" y="274"/>
                  </a:cubicBezTo>
                  <a:cubicBezTo>
                    <a:pt x="92" y="486"/>
                    <a:pt x="152" y="730"/>
                    <a:pt x="213" y="1064"/>
                  </a:cubicBezTo>
                  <a:cubicBezTo>
                    <a:pt x="365" y="1763"/>
                    <a:pt x="608" y="2766"/>
                    <a:pt x="882" y="3952"/>
                  </a:cubicBezTo>
                  <a:cubicBezTo>
                    <a:pt x="1429" y="6444"/>
                    <a:pt x="2189" y="9787"/>
                    <a:pt x="3040" y="13526"/>
                  </a:cubicBezTo>
                  <a:cubicBezTo>
                    <a:pt x="3861" y="17265"/>
                    <a:pt x="4621" y="20669"/>
                    <a:pt x="5137" y="23131"/>
                  </a:cubicBezTo>
                  <a:cubicBezTo>
                    <a:pt x="5380" y="24317"/>
                    <a:pt x="5593" y="25320"/>
                    <a:pt x="5715" y="26019"/>
                  </a:cubicBezTo>
                  <a:cubicBezTo>
                    <a:pt x="5806" y="26353"/>
                    <a:pt x="5836" y="26627"/>
                    <a:pt x="5867" y="26809"/>
                  </a:cubicBezTo>
                  <a:cubicBezTo>
                    <a:pt x="5897" y="26931"/>
                    <a:pt x="5928" y="27022"/>
                    <a:pt x="5958" y="27113"/>
                  </a:cubicBezTo>
                  <a:cubicBezTo>
                    <a:pt x="5958" y="26991"/>
                    <a:pt x="5928" y="26900"/>
                    <a:pt x="5928" y="26809"/>
                  </a:cubicBezTo>
                  <a:cubicBezTo>
                    <a:pt x="5897" y="26627"/>
                    <a:pt x="5867" y="26353"/>
                    <a:pt x="5806" y="26019"/>
                  </a:cubicBezTo>
                  <a:cubicBezTo>
                    <a:pt x="5684" y="25320"/>
                    <a:pt x="5502" y="24317"/>
                    <a:pt x="5289" y="23101"/>
                  </a:cubicBezTo>
                  <a:cubicBezTo>
                    <a:pt x="4803" y="20639"/>
                    <a:pt x="4073" y="17234"/>
                    <a:pt x="3222" y="13496"/>
                  </a:cubicBezTo>
                  <a:cubicBezTo>
                    <a:pt x="2402" y="9757"/>
                    <a:pt x="1581" y="6383"/>
                    <a:pt x="1003" y="3921"/>
                  </a:cubicBezTo>
                  <a:cubicBezTo>
                    <a:pt x="700" y="2736"/>
                    <a:pt x="456" y="1763"/>
                    <a:pt x="304" y="1064"/>
                  </a:cubicBezTo>
                  <a:lnTo>
                    <a:pt x="92" y="274"/>
                  </a:lnTo>
                  <a:cubicBezTo>
                    <a:pt x="61" y="182"/>
                    <a:pt x="31" y="9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2647;p73">
              <a:extLst>
                <a:ext uri="{FF2B5EF4-FFF2-40B4-BE49-F238E27FC236}">
                  <a16:creationId xmlns:a16="http://schemas.microsoft.com/office/drawing/2014/main" id="{39189BB1-FF80-C3AF-1D03-2BA8E5D15949}"/>
                </a:ext>
              </a:extLst>
            </p:cNvPr>
            <p:cNvSpPr/>
            <p:nvPr/>
          </p:nvSpPr>
          <p:spPr>
            <a:xfrm>
              <a:off x="1327005" y="5880233"/>
              <a:ext cx="601039" cy="106010"/>
            </a:xfrm>
            <a:custGeom>
              <a:avLst/>
              <a:gdLst/>
              <a:ahLst/>
              <a:cxnLst/>
              <a:rect l="l" t="t" r="r" b="b"/>
              <a:pathLst>
                <a:path w="34409" h="6069" extrusionOk="0">
                  <a:moveTo>
                    <a:pt x="0" y="1"/>
                  </a:moveTo>
                  <a:cubicBezTo>
                    <a:pt x="0" y="1"/>
                    <a:pt x="0" y="31"/>
                    <a:pt x="61" y="61"/>
                  </a:cubicBezTo>
                  <a:lnTo>
                    <a:pt x="0" y="1"/>
                  </a:lnTo>
                  <a:close/>
                  <a:moveTo>
                    <a:pt x="34408" y="3496"/>
                  </a:moveTo>
                  <a:cubicBezTo>
                    <a:pt x="34347" y="3527"/>
                    <a:pt x="34317" y="3527"/>
                    <a:pt x="34317" y="3557"/>
                  </a:cubicBezTo>
                  <a:cubicBezTo>
                    <a:pt x="34347" y="3557"/>
                    <a:pt x="34378" y="3527"/>
                    <a:pt x="34408" y="3496"/>
                  </a:cubicBezTo>
                  <a:close/>
                  <a:moveTo>
                    <a:pt x="61" y="61"/>
                  </a:moveTo>
                  <a:lnTo>
                    <a:pt x="274" y="244"/>
                  </a:lnTo>
                  <a:cubicBezTo>
                    <a:pt x="456" y="365"/>
                    <a:pt x="730" y="609"/>
                    <a:pt x="1125" y="852"/>
                  </a:cubicBezTo>
                  <a:cubicBezTo>
                    <a:pt x="2158" y="1581"/>
                    <a:pt x="3283" y="2250"/>
                    <a:pt x="4438" y="2797"/>
                  </a:cubicBezTo>
                  <a:cubicBezTo>
                    <a:pt x="6171" y="3648"/>
                    <a:pt x="7964" y="4286"/>
                    <a:pt x="9848" y="4773"/>
                  </a:cubicBezTo>
                  <a:cubicBezTo>
                    <a:pt x="10882" y="5046"/>
                    <a:pt x="11976" y="5290"/>
                    <a:pt x="13162" y="5472"/>
                  </a:cubicBezTo>
                  <a:cubicBezTo>
                    <a:pt x="14317" y="5654"/>
                    <a:pt x="15532" y="5776"/>
                    <a:pt x="16779" y="5837"/>
                  </a:cubicBezTo>
                  <a:cubicBezTo>
                    <a:pt x="18727" y="5981"/>
                    <a:pt x="20618" y="6068"/>
                    <a:pt x="22407" y="6068"/>
                  </a:cubicBezTo>
                  <a:cubicBezTo>
                    <a:pt x="22879" y="6068"/>
                    <a:pt x="23343" y="6062"/>
                    <a:pt x="23800" y="6049"/>
                  </a:cubicBezTo>
                  <a:cubicBezTo>
                    <a:pt x="25715" y="6019"/>
                    <a:pt x="27600" y="5806"/>
                    <a:pt x="29484" y="5411"/>
                  </a:cubicBezTo>
                  <a:cubicBezTo>
                    <a:pt x="30761" y="5138"/>
                    <a:pt x="31977" y="4742"/>
                    <a:pt x="33162" y="4195"/>
                  </a:cubicBezTo>
                  <a:cubicBezTo>
                    <a:pt x="33466" y="4043"/>
                    <a:pt x="33770" y="3861"/>
                    <a:pt x="34074" y="3709"/>
                  </a:cubicBezTo>
                  <a:lnTo>
                    <a:pt x="34317" y="3557"/>
                  </a:lnTo>
                  <a:lnTo>
                    <a:pt x="34074" y="3648"/>
                  </a:lnTo>
                  <a:cubicBezTo>
                    <a:pt x="33831" y="3770"/>
                    <a:pt x="33527" y="3952"/>
                    <a:pt x="33101" y="4104"/>
                  </a:cubicBezTo>
                  <a:cubicBezTo>
                    <a:pt x="31946" y="4621"/>
                    <a:pt x="30700" y="5016"/>
                    <a:pt x="29454" y="5259"/>
                  </a:cubicBezTo>
                  <a:cubicBezTo>
                    <a:pt x="27600" y="5654"/>
                    <a:pt x="25685" y="5867"/>
                    <a:pt x="23770" y="5897"/>
                  </a:cubicBezTo>
                  <a:cubicBezTo>
                    <a:pt x="23496" y="5901"/>
                    <a:pt x="23219" y="5903"/>
                    <a:pt x="22939" y="5903"/>
                  </a:cubicBezTo>
                  <a:cubicBezTo>
                    <a:pt x="21015" y="5903"/>
                    <a:pt x="18955" y="5813"/>
                    <a:pt x="16779" y="5654"/>
                  </a:cubicBezTo>
                  <a:cubicBezTo>
                    <a:pt x="15532" y="5563"/>
                    <a:pt x="14347" y="5472"/>
                    <a:pt x="13192" y="5290"/>
                  </a:cubicBezTo>
                  <a:cubicBezTo>
                    <a:pt x="12037" y="5107"/>
                    <a:pt x="10912" y="4864"/>
                    <a:pt x="9879" y="4621"/>
                  </a:cubicBezTo>
                  <a:cubicBezTo>
                    <a:pt x="8025" y="4134"/>
                    <a:pt x="6231" y="3496"/>
                    <a:pt x="4499" y="2706"/>
                  </a:cubicBezTo>
                  <a:cubicBezTo>
                    <a:pt x="3344" y="2128"/>
                    <a:pt x="2219" y="1520"/>
                    <a:pt x="1155" y="791"/>
                  </a:cubicBezTo>
                  <a:cubicBezTo>
                    <a:pt x="760" y="548"/>
                    <a:pt x="487" y="335"/>
                    <a:pt x="304" y="213"/>
                  </a:cubicBezTo>
                  <a:lnTo>
                    <a:pt x="61" y="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2648;p73">
              <a:extLst>
                <a:ext uri="{FF2B5EF4-FFF2-40B4-BE49-F238E27FC236}">
                  <a16:creationId xmlns:a16="http://schemas.microsoft.com/office/drawing/2014/main" id="{34612C53-BBBC-29BE-F0B9-96C06B3200F7}"/>
                </a:ext>
              </a:extLst>
            </p:cNvPr>
            <p:cNvSpPr/>
            <p:nvPr/>
          </p:nvSpPr>
          <p:spPr>
            <a:xfrm>
              <a:off x="1372665" y="5441681"/>
              <a:ext cx="160893" cy="526715"/>
            </a:xfrm>
            <a:custGeom>
              <a:avLst/>
              <a:gdLst/>
              <a:ahLst/>
              <a:cxnLst/>
              <a:rect l="l" t="t" r="r" b="b"/>
              <a:pathLst>
                <a:path w="9211" h="30154" extrusionOk="0">
                  <a:moveTo>
                    <a:pt x="3952" y="1"/>
                  </a:moveTo>
                  <a:cubicBezTo>
                    <a:pt x="3921" y="31"/>
                    <a:pt x="3921" y="62"/>
                    <a:pt x="3891" y="92"/>
                  </a:cubicBezTo>
                  <a:cubicBezTo>
                    <a:pt x="3891" y="153"/>
                    <a:pt x="3861" y="244"/>
                    <a:pt x="3830" y="335"/>
                  </a:cubicBezTo>
                  <a:cubicBezTo>
                    <a:pt x="3739" y="578"/>
                    <a:pt x="3648" y="882"/>
                    <a:pt x="3526" y="1278"/>
                  </a:cubicBezTo>
                  <a:cubicBezTo>
                    <a:pt x="3283" y="2129"/>
                    <a:pt x="2918" y="3284"/>
                    <a:pt x="2462" y="4773"/>
                  </a:cubicBezTo>
                  <a:cubicBezTo>
                    <a:pt x="2006" y="6232"/>
                    <a:pt x="1429" y="7965"/>
                    <a:pt x="912" y="9940"/>
                  </a:cubicBezTo>
                  <a:cubicBezTo>
                    <a:pt x="304" y="12068"/>
                    <a:pt x="0" y="14287"/>
                    <a:pt x="0" y="16506"/>
                  </a:cubicBezTo>
                  <a:cubicBezTo>
                    <a:pt x="91" y="18725"/>
                    <a:pt x="760" y="20883"/>
                    <a:pt x="1946" y="22798"/>
                  </a:cubicBezTo>
                  <a:cubicBezTo>
                    <a:pt x="2888" y="24317"/>
                    <a:pt x="4043" y="25746"/>
                    <a:pt x="5350" y="26962"/>
                  </a:cubicBezTo>
                  <a:cubicBezTo>
                    <a:pt x="5623" y="27266"/>
                    <a:pt x="5897" y="27509"/>
                    <a:pt x="6171" y="27722"/>
                  </a:cubicBezTo>
                  <a:cubicBezTo>
                    <a:pt x="6414" y="27965"/>
                    <a:pt x="6657" y="28178"/>
                    <a:pt x="6900" y="28390"/>
                  </a:cubicBezTo>
                  <a:cubicBezTo>
                    <a:pt x="7356" y="28755"/>
                    <a:pt x="7782" y="29120"/>
                    <a:pt x="8116" y="29363"/>
                  </a:cubicBezTo>
                  <a:lnTo>
                    <a:pt x="8906" y="29971"/>
                  </a:lnTo>
                  <a:lnTo>
                    <a:pt x="9119" y="30123"/>
                  </a:lnTo>
                  <a:lnTo>
                    <a:pt x="9180" y="30153"/>
                  </a:lnTo>
                  <a:cubicBezTo>
                    <a:pt x="9210" y="30153"/>
                    <a:pt x="9180" y="30123"/>
                    <a:pt x="9149" y="30093"/>
                  </a:cubicBezTo>
                  <a:lnTo>
                    <a:pt x="8967" y="29941"/>
                  </a:lnTo>
                  <a:lnTo>
                    <a:pt x="8207" y="29302"/>
                  </a:lnTo>
                  <a:cubicBezTo>
                    <a:pt x="7873" y="29029"/>
                    <a:pt x="7478" y="28694"/>
                    <a:pt x="6991" y="28299"/>
                  </a:cubicBezTo>
                  <a:cubicBezTo>
                    <a:pt x="6779" y="28117"/>
                    <a:pt x="6535" y="27874"/>
                    <a:pt x="6292" y="27631"/>
                  </a:cubicBezTo>
                  <a:cubicBezTo>
                    <a:pt x="6019" y="27418"/>
                    <a:pt x="5745" y="27144"/>
                    <a:pt x="5472" y="26871"/>
                  </a:cubicBezTo>
                  <a:cubicBezTo>
                    <a:pt x="4195" y="25624"/>
                    <a:pt x="3070" y="24226"/>
                    <a:pt x="2098" y="22706"/>
                  </a:cubicBezTo>
                  <a:cubicBezTo>
                    <a:pt x="973" y="20822"/>
                    <a:pt x="304" y="18694"/>
                    <a:pt x="213" y="16475"/>
                  </a:cubicBezTo>
                  <a:cubicBezTo>
                    <a:pt x="183" y="14287"/>
                    <a:pt x="487" y="12098"/>
                    <a:pt x="1095" y="10001"/>
                  </a:cubicBezTo>
                  <a:cubicBezTo>
                    <a:pt x="1611" y="8025"/>
                    <a:pt x="2158" y="6262"/>
                    <a:pt x="2614" y="4803"/>
                  </a:cubicBezTo>
                  <a:cubicBezTo>
                    <a:pt x="3070" y="3344"/>
                    <a:pt x="3405" y="2129"/>
                    <a:pt x="3617" y="1308"/>
                  </a:cubicBezTo>
                  <a:lnTo>
                    <a:pt x="3891" y="366"/>
                  </a:lnTo>
                  <a:lnTo>
                    <a:pt x="3952" y="92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2649;p73">
              <a:extLst>
                <a:ext uri="{FF2B5EF4-FFF2-40B4-BE49-F238E27FC236}">
                  <a16:creationId xmlns:a16="http://schemas.microsoft.com/office/drawing/2014/main" id="{E69FB51A-0575-9197-28A1-70E1924E8AC3}"/>
                </a:ext>
              </a:extLst>
            </p:cNvPr>
            <p:cNvSpPr/>
            <p:nvPr/>
          </p:nvSpPr>
          <p:spPr>
            <a:xfrm>
              <a:off x="1746972" y="5890137"/>
              <a:ext cx="191688" cy="69748"/>
            </a:xfrm>
            <a:custGeom>
              <a:avLst/>
              <a:gdLst/>
              <a:ahLst/>
              <a:cxnLst/>
              <a:rect l="l" t="t" r="r" b="b"/>
              <a:pathLst>
                <a:path w="10974" h="3993" extrusionOk="0">
                  <a:moveTo>
                    <a:pt x="7219" y="0"/>
                  </a:moveTo>
                  <a:cubicBezTo>
                    <a:pt x="7012" y="0"/>
                    <a:pt x="6804" y="14"/>
                    <a:pt x="6596" y="42"/>
                  </a:cubicBezTo>
                  <a:cubicBezTo>
                    <a:pt x="5715" y="133"/>
                    <a:pt x="4833" y="285"/>
                    <a:pt x="3952" y="498"/>
                  </a:cubicBezTo>
                  <a:cubicBezTo>
                    <a:pt x="3161" y="710"/>
                    <a:pt x="2462" y="923"/>
                    <a:pt x="1854" y="1105"/>
                  </a:cubicBezTo>
                  <a:cubicBezTo>
                    <a:pt x="1277" y="1318"/>
                    <a:pt x="791" y="1470"/>
                    <a:pt x="487" y="1622"/>
                  </a:cubicBezTo>
                  <a:cubicBezTo>
                    <a:pt x="304" y="1683"/>
                    <a:pt x="152" y="1744"/>
                    <a:pt x="0" y="1835"/>
                  </a:cubicBezTo>
                  <a:cubicBezTo>
                    <a:pt x="152" y="1805"/>
                    <a:pt x="335" y="1744"/>
                    <a:pt x="517" y="1683"/>
                  </a:cubicBezTo>
                  <a:cubicBezTo>
                    <a:pt x="821" y="1592"/>
                    <a:pt x="1307" y="1409"/>
                    <a:pt x="1915" y="1227"/>
                  </a:cubicBezTo>
                  <a:cubicBezTo>
                    <a:pt x="2493" y="1075"/>
                    <a:pt x="3192" y="862"/>
                    <a:pt x="4012" y="680"/>
                  </a:cubicBezTo>
                  <a:cubicBezTo>
                    <a:pt x="4864" y="467"/>
                    <a:pt x="5745" y="315"/>
                    <a:pt x="6627" y="224"/>
                  </a:cubicBezTo>
                  <a:cubicBezTo>
                    <a:pt x="6806" y="205"/>
                    <a:pt x="6987" y="195"/>
                    <a:pt x="7169" y="195"/>
                  </a:cubicBezTo>
                  <a:cubicBezTo>
                    <a:pt x="7847" y="195"/>
                    <a:pt x="8532" y="331"/>
                    <a:pt x="9180" y="619"/>
                  </a:cubicBezTo>
                  <a:cubicBezTo>
                    <a:pt x="9818" y="893"/>
                    <a:pt x="10335" y="1409"/>
                    <a:pt x="10639" y="2078"/>
                  </a:cubicBezTo>
                  <a:cubicBezTo>
                    <a:pt x="10821" y="2504"/>
                    <a:pt x="10852" y="3020"/>
                    <a:pt x="10760" y="3476"/>
                  </a:cubicBezTo>
                  <a:cubicBezTo>
                    <a:pt x="10669" y="3811"/>
                    <a:pt x="10548" y="3993"/>
                    <a:pt x="10578" y="3993"/>
                  </a:cubicBezTo>
                  <a:cubicBezTo>
                    <a:pt x="10608" y="3963"/>
                    <a:pt x="10639" y="3932"/>
                    <a:pt x="10669" y="3871"/>
                  </a:cubicBezTo>
                  <a:cubicBezTo>
                    <a:pt x="10760" y="3750"/>
                    <a:pt x="10791" y="3628"/>
                    <a:pt x="10852" y="3507"/>
                  </a:cubicBezTo>
                  <a:cubicBezTo>
                    <a:pt x="10973" y="3020"/>
                    <a:pt x="10943" y="2504"/>
                    <a:pt x="10791" y="2017"/>
                  </a:cubicBezTo>
                  <a:cubicBezTo>
                    <a:pt x="10487" y="1318"/>
                    <a:pt x="9940" y="771"/>
                    <a:pt x="9271" y="437"/>
                  </a:cubicBezTo>
                  <a:cubicBezTo>
                    <a:pt x="8614" y="155"/>
                    <a:pt x="7921" y="0"/>
                    <a:pt x="7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2374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CC8BF3A-D8C5-2853-B14F-DFD3A653C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1401" y="1446449"/>
            <a:ext cx="7041616" cy="2916145"/>
          </a:xfrm>
        </p:spPr>
        <p:txBody>
          <a:bodyPr/>
          <a:lstStyle/>
          <a:p>
            <a:r>
              <a:rPr lang="en-US" sz="1800" dirty="0"/>
              <a:t>Spring 2023 cohort of ZTC Adopter Program (4-5 projects)</a:t>
            </a:r>
          </a:p>
          <a:p>
            <a:pPr lvl="1" algn="l"/>
            <a:r>
              <a:rPr lang="en-US" sz="1800" dirty="0"/>
              <a:t>$500 for training</a:t>
            </a:r>
          </a:p>
          <a:p>
            <a:pPr lvl="1" algn="l"/>
            <a:r>
              <a:rPr lang="en-US" sz="1800" dirty="0"/>
              <a:t>$750 for adoption; $2,000 for remix</a:t>
            </a:r>
          </a:p>
          <a:p>
            <a:pPr lvl="1" algn="l"/>
            <a:r>
              <a:rPr lang="en-US" sz="1800" dirty="0"/>
              <a:t>Focus on GE courses not already converted</a:t>
            </a:r>
          </a:p>
          <a:p>
            <a:r>
              <a:rPr lang="en-US" sz="1800" dirty="0"/>
              <a:t>Funding for Library resources (e.g. eBooks, subscriptions)</a:t>
            </a:r>
          </a:p>
          <a:p>
            <a:r>
              <a:rPr lang="en-US" sz="1800" dirty="0"/>
              <a:t>OER/ZTC Training for Student Tech Assistants, Embedded Tutors and Peer Mentors</a:t>
            </a:r>
          </a:p>
          <a:p>
            <a:r>
              <a:rPr lang="en-US" sz="1800" dirty="0"/>
              <a:t>Student outreach to those enrolled in Fall 2022 ZTC/LTC courses</a:t>
            </a:r>
          </a:p>
          <a:p>
            <a:pPr lvl="1" algn="l"/>
            <a:r>
              <a:rPr lang="en-US" sz="1800" dirty="0"/>
              <a:t>What’s working well?</a:t>
            </a:r>
          </a:p>
          <a:p>
            <a:pPr lvl="1" algn="l"/>
            <a:r>
              <a:rPr lang="en-US" sz="1800" dirty="0"/>
              <a:t>What are the needs/challenges?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6E5F9E-9545-A8EC-C3EA-1B2DD73D7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1: $20,000</a:t>
            </a:r>
          </a:p>
        </p:txBody>
      </p:sp>
    </p:spTree>
    <p:extLst>
      <p:ext uri="{BB962C8B-B14F-4D97-AF65-F5344CB8AC3E}">
        <p14:creationId xmlns:p14="http://schemas.microsoft.com/office/powerpoint/2010/main" val="242389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F7C54C-DF81-207B-EDCB-401390BAE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with GEs?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B07A468-79A0-992C-166D-40FB778BA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702655"/>
              </p:ext>
            </p:extLst>
          </p:nvPr>
        </p:nvGraphicFramePr>
        <p:xfrm>
          <a:off x="781777" y="1140709"/>
          <a:ext cx="3517997" cy="3451860"/>
        </p:xfrm>
        <a:graphic>
          <a:graphicData uri="http://schemas.openxmlformats.org/drawingml/2006/table">
            <a:tbl>
              <a:tblPr/>
              <a:tblGrid>
                <a:gridCol w="1761849">
                  <a:extLst>
                    <a:ext uri="{9D8B030D-6E8A-4147-A177-3AD203B41FA5}">
                      <a16:colId xmlns:a16="http://schemas.microsoft.com/office/drawing/2014/main" val="2880584128"/>
                    </a:ext>
                  </a:extLst>
                </a:gridCol>
                <a:gridCol w="1756148">
                  <a:extLst>
                    <a:ext uri="{9D8B030D-6E8A-4147-A177-3AD203B41FA5}">
                      <a16:colId xmlns:a16="http://schemas.microsoft.com/office/drawing/2014/main" val="1721037119"/>
                    </a:ext>
                  </a:extLst>
                </a:gridCol>
              </a:tblGrid>
              <a:tr h="147503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>
                          <a:effectLst/>
                          <a:latin typeface="Barlow" panose="00000500000000000000" pitchFamily="2" charset="0"/>
                        </a:rPr>
                        <a:t>IGET-C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 dirty="0">
                          <a:effectLst/>
                          <a:latin typeface="Barlow" panose="00000500000000000000" pitchFamily="2" charset="0"/>
                        </a:rPr>
                        <a:t>ZTC OK?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13391"/>
                  </a:ext>
                </a:extLst>
              </a:tr>
              <a:tr h="269574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 i="1">
                          <a:solidFill>
                            <a:srgbClr val="980000"/>
                          </a:solidFill>
                          <a:effectLst/>
                          <a:latin typeface="Barlow" panose="00000500000000000000" pitchFamily="2" charset="0"/>
                        </a:rPr>
                        <a:t>ENGLISH COMMUNICATION (6-9 units)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>
                          <a:effectLst/>
                          <a:latin typeface="Barlow" panose="00000500000000000000" pitchFamily="2" charset="0"/>
                        </a:rPr>
                        <a:t>Growing, especially in COMM, but could use more ENGL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688898"/>
                  </a:ext>
                </a:extLst>
              </a:tr>
              <a:tr h="269574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 i="1">
                          <a:solidFill>
                            <a:srgbClr val="980000"/>
                          </a:solidFill>
                          <a:effectLst/>
                          <a:latin typeface="Barlow" panose="00000500000000000000" pitchFamily="2" charset="0"/>
                        </a:rPr>
                        <a:t>MATHEMATICAL CONCEPTS AND QUANTITATIVE REASONING (3 units)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 dirty="0">
                          <a:effectLst/>
                          <a:latin typeface="Barlow" panose="00000500000000000000" pitchFamily="2" charset="0"/>
                        </a:rPr>
                        <a:t>Can be done (3 ZTC), but could use more growth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240825"/>
                  </a:ext>
                </a:extLst>
              </a:tr>
              <a:tr h="269574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 i="1">
                          <a:solidFill>
                            <a:srgbClr val="980000"/>
                          </a:solidFill>
                          <a:effectLst/>
                          <a:latin typeface="Barlow" panose="00000500000000000000" pitchFamily="2" charset="0"/>
                        </a:rPr>
                        <a:t>ARTS AND HUMANITIES (9 units)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 dirty="0">
                          <a:effectLst/>
                          <a:latin typeface="Barlow" panose="00000500000000000000" pitchFamily="2" charset="0"/>
                        </a:rPr>
                        <a:t>Good (9 ZTC), but need to work on more representation across disciplines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840115"/>
                  </a:ext>
                </a:extLst>
              </a:tr>
              <a:tr h="391645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 i="1">
                          <a:solidFill>
                            <a:srgbClr val="980000"/>
                          </a:solidFill>
                          <a:effectLst/>
                          <a:latin typeface="Barlow" panose="00000500000000000000" pitchFamily="2" charset="0"/>
                        </a:rPr>
                        <a:t>SOCIAL AND BEHAVIORAL SCIENCES (9 units)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 dirty="0">
                          <a:effectLst/>
                          <a:latin typeface="Barlow" panose="00000500000000000000" pitchFamily="2" charset="0"/>
                        </a:rPr>
                        <a:t>Strong (14 ZTC, 6 LTC), but could use more representation across disciplines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05640"/>
                  </a:ext>
                </a:extLst>
              </a:tr>
              <a:tr h="269574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 i="1">
                          <a:solidFill>
                            <a:srgbClr val="980000"/>
                          </a:solidFill>
                          <a:effectLst/>
                          <a:latin typeface="Barlow" panose="00000500000000000000" pitchFamily="2" charset="0"/>
                        </a:rPr>
                        <a:t>PHYSICAL AND BIOLOGICAL SCIENCES (7 units)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 dirty="0">
                          <a:effectLst/>
                          <a:latin typeface="Barlow" panose="00000500000000000000" pitchFamily="2" charset="0"/>
                        </a:rPr>
                        <a:t>Strong (12 ZTC), but could be stronger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099332"/>
                  </a:ext>
                </a:extLst>
              </a:tr>
              <a:tr h="269574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 i="1">
                          <a:solidFill>
                            <a:srgbClr val="980000"/>
                          </a:solidFill>
                          <a:effectLst/>
                          <a:latin typeface="Barlow" panose="00000500000000000000" pitchFamily="2" charset="0"/>
                        </a:rPr>
                        <a:t>LOTE (1 course or equivalency)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 dirty="0">
                          <a:effectLst/>
                          <a:latin typeface="Barlow" panose="00000500000000000000" pitchFamily="2" charset="0"/>
                        </a:rPr>
                        <a:t>Only 3 course are ZTC; area of growth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39078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B2B2F8-9D11-613B-651D-E2F36FB46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877665"/>
              </p:ext>
            </p:extLst>
          </p:nvPr>
        </p:nvGraphicFramePr>
        <p:xfrm>
          <a:off x="4571999" y="1135502"/>
          <a:ext cx="3790223" cy="3451860"/>
        </p:xfrm>
        <a:graphic>
          <a:graphicData uri="http://schemas.openxmlformats.org/drawingml/2006/table">
            <a:tbl>
              <a:tblPr/>
              <a:tblGrid>
                <a:gridCol w="1898183">
                  <a:extLst>
                    <a:ext uri="{9D8B030D-6E8A-4147-A177-3AD203B41FA5}">
                      <a16:colId xmlns:a16="http://schemas.microsoft.com/office/drawing/2014/main" val="1147534013"/>
                    </a:ext>
                  </a:extLst>
                </a:gridCol>
                <a:gridCol w="1892040">
                  <a:extLst>
                    <a:ext uri="{9D8B030D-6E8A-4147-A177-3AD203B41FA5}">
                      <a16:colId xmlns:a16="http://schemas.microsoft.com/office/drawing/2014/main" val="1210754880"/>
                    </a:ext>
                  </a:extLst>
                </a:gridCol>
              </a:tblGrid>
              <a:tr h="191403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>
                          <a:effectLst/>
                          <a:latin typeface="Barlow" panose="00000500000000000000" pitchFamily="2" charset="0"/>
                        </a:rPr>
                        <a:t>CSU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0" dirty="0">
                          <a:effectLst/>
                          <a:latin typeface="Barlow" panose="00000500000000000000" pitchFamily="2" charset="0"/>
                        </a:rPr>
                        <a:t>ZTC OK?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692360"/>
                  </a:ext>
                </a:extLst>
              </a:tr>
              <a:tr h="446607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 i="1">
                          <a:solidFill>
                            <a:srgbClr val="980000"/>
                          </a:solidFill>
                          <a:effectLst/>
                          <a:latin typeface="Barlow" panose="00000500000000000000" pitchFamily="2" charset="0"/>
                        </a:rPr>
                        <a:t>ENGLISH LANGUAGE COMMUNICATION AND CRITICAL THINKING (9 units)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>
                          <a:effectLst/>
                          <a:latin typeface="Barlow" panose="00000500000000000000" pitchFamily="2" charset="0"/>
                        </a:rPr>
                        <a:t>Improving, especially in COMM, but could use more ENGL, PHIL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876577"/>
                  </a:ext>
                </a:extLst>
              </a:tr>
              <a:tr h="307405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 i="1">
                          <a:solidFill>
                            <a:srgbClr val="980000"/>
                          </a:solidFill>
                          <a:effectLst/>
                          <a:latin typeface="Barlow" panose="00000500000000000000" pitchFamily="2" charset="0"/>
                        </a:rPr>
                        <a:t>SCIENTIFIC INQUIRY AND QUANTITATIVE REASONING (9 units)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 dirty="0">
                          <a:effectLst/>
                          <a:latin typeface="Barlow" panose="00000500000000000000" pitchFamily="2" charset="0"/>
                        </a:rPr>
                        <a:t>Strong (15 ZTC), but could use more growth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583536"/>
                  </a:ext>
                </a:extLst>
              </a:tr>
              <a:tr h="307405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 i="1">
                          <a:solidFill>
                            <a:srgbClr val="980000"/>
                          </a:solidFill>
                          <a:effectLst/>
                          <a:latin typeface="Barlow" panose="00000500000000000000" pitchFamily="2" charset="0"/>
                        </a:rPr>
                        <a:t>ARTS AND HUMANITIES (9 units)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 dirty="0">
                          <a:effectLst/>
                          <a:latin typeface="Barlow" panose="00000500000000000000" pitchFamily="2" charset="0"/>
                        </a:rPr>
                        <a:t>Good (14 ZTC, 4 LTC), but need to work on more representation across disciplines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922539"/>
                  </a:ext>
                </a:extLst>
              </a:tr>
              <a:tr h="307405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 i="1">
                          <a:solidFill>
                            <a:srgbClr val="980000"/>
                          </a:solidFill>
                          <a:effectLst/>
                          <a:latin typeface="Barlow" panose="00000500000000000000" pitchFamily="2" charset="0"/>
                        </a:rPr>
                        <a:t>SOCIAL SCIENCES (6 units)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 dirty="0">
                          <a:effectLst/>
                          <a:latin typeface="Barlow" panose="00000500000000000000" pitchFamily="2" charset="0"/>
                        </a:rPr>
                        <a:t>Strong (17 ZTC, 4 LTC), but could use more representation across disciplines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3666689"/>
                  </a:ext>
                </a:extLst>
              </a:tr>
              <a:tr h="307405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 i="1">
                          <a:solidFill>
                            <a:srgbClr val="980000"/>
                          </a:solidFill>
                          <a:effectLst/>
                          <a:latin typeface="Barlow" panose="00000500000000000000" pitchFamily="2" charset="0"/>
                        </a:rPr>
                        <a:t>LIFELONG LEARNING AND SELF DEVLEOPMENT (3 units)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 dirty="0">
                          <a:effectLst/>
                          <a:latin typeface="Barlow" panose="00000500000000000000" pitchFamily="2" charset="0"/>
                        </a:rPr>
                        <a:t>Adding more DANC/FITN courses, but not many courses available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322210"/>
                  </a:ext>
                </a:extLst>
              </a:tr>
              <a:tr h="168202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 i="1" dirty="0">
                          <a:solidFill>
                            <a:srgbClr val="980000"/>
                          </a:solidFill>
                          <a:effectLst/>
                          <a:latin typeface="Barlow" panose="00000500000000000000" pitchFamily="2" charset="0"/>
                        </a:rPr>
                        <a:t>ETHNIC STUDIES (3 units)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 dirty="0">
                          <a:effectLst/>
                          <a:latin typeface="Barlow" panose="00000500000000000000" pitchFamily="2" charset="0"/>
                        </a:rPr>
                        <a:t>All ZTC!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754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38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>
            <a:extLst>
              <a:ext uri="{FF2B5EF4-FFF2-40B4-BE49-F238E27FC236}">
                <a16:creationId xmlns:a16="http://schemas.microsoft.com/office/drawing/2014/main" id="{941A6779-50D6-009E-B832-64B32D24D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427" y="1277368"/>
            <a:ext cx="6603225" cy="2987505"/>
          </a:xfrm>
        </p:spPr>
        <p:txBody>
          <a:bodyPr/>
          <a:lstStyle/>
          <a:p>
            <a:r>
              <a:rPr lang="en-US" sz="1800" dirty="0"/>
              <a:t>ADT + GE Pathways</a:t>
            </a:r>
          </a:p>
          <a:p>
            <a:pPr lvl="1" algn="l"/>
            <a:r>
              <a:rPr lang="en-US" sz="1800" dirty="0"/>
              <a:t>We need more robust coverage over all GE areas</a:t>
            </a:r>
          </a:p>
          <a:p>
            <a:pPr lvl="1" algn="l"/>
            <a:r>
              <a:rPr lang="en-US" sz="1800" dirty="0"/>
              <a:t>Likely candidates include COMM, ANTH, ETHN </a:t>
            </a:r>
            <a:br>
              <a:rPr lang="en-US" sz="1800" dirty="0"/>
            </a:br>
            <a:r>
              <a:rPr lang="en-US" sz="1800" dirty="0"/>
              <a:t>(in various GE categories)</a:t>
            </a:r>
          </a:p>
          <a:p>
            <a:r>
              <a:rPr lang="en-US" sz="1800" dirty="0"/>
              <a:t>Further bolstering of ZTC Adopter Program to expand cohorts to be every semester + summer to do this work</a:t>
            </a:r>
          </a:p>
          <a:p>
            <a:r>
              <a:rPr lang="en-US" sz="1800" dirty="0"/>
              <a:t>Further funding for more Library resources (e.g. eBooks, subscriptions)</a:t>
            </a:r>
          </a:p>
          <a:p>
            <a:r>
              <a:rPr lang="en-US" sz="1800" dirty="0"/>
              <a:t>Further training for faculty and students, including improving Canvas-based training</a:t>
            </a:r>
          </a:p>
          <a:p>
            <a:r>
              <a:rPr lang="en-US" sz="1800" dirty="0"/>
              <a:t>Opportunities for faculty to author, not just remix/adopt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4904979-CF93-C619-093D-219E5AB0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2: Up to $200,000*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476102-9E82-47EC-6F95-0547A1398FAF}"/>
              </a:ext>
            </a:extLst>
          </p:cNvPr>
          <p:cNvSpPr txBox="1"/>
          <p:nvPr/>
        </p:nvSpPr>
        <p:spPr>
          <a:xfrm>
            <a:off x="2191743" y="4764545"/>
            <a:ext cx="4760464" cy="314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rlow" panose="00000500000000000000" pitchFamily="2" charset="0"/>
              </a:rPr>
              <a:t>*This is the idea…still fleshing things out…looking for input!</a:t>
            </a:r>
          </a:p>
        </p:txBody>
      </p:sp>
    </p:spTree>
    <p:extLst>
      <p:ext uri="{BB962C8B-B14F-4D97-AF65-F5344CB8AC3E}">
        <p14:creationId xmlns:p14="http://schemas.microsoft.com/office/powerpoint/2010/main" val="153678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>
            <a:extLst>
              <a:ext uri="{FF2B5EF4-FFF2-40B4-BE49-F238E27FC236}">
                <a16:creationId xmlns:a16="http://schemas.microsoft.com/office/drawing/2014/main" id="{B0740C6D-29C9-A012-C00D-37C327970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422" y="1239508"/>
            <a:ext cx="6645105" cy="3264033"/>
          </a:xfrm>
        </p:spPr>
        <p:txBody>
          <a:bodyPr/>
          <a:lstStyle/>
          <a:p>
            <a:r>
              <a:rPr lang="en-US" dirty="0"/>
              <a:t>Expanding to as many ZTC Pathways (both ADTs and Certificates) as possible</a:t>
            </a:r>
          </a:p>
          <a:p>
            <a:pPr lvl="1" algn="l"/>
            <a:r>
              <a:rPr lang="en-US" sz="1600" dirty="0"/>
              <a:t>Likely candidates include ANTH, ECE, PHYS, MATH, ETHN</a:t>
            </a:r>
          </a:p>
          <a:p>
            <a:pPr lvl="1" algn="l"/>
            <a:r>
              <a:rPr lang="en-US" sz="1600" dirty="0"/>
              <a:t>Would like to engage </a:t>
            </a:r>
            <a:r>
              <a:rPr lang="en-US" sz="1600" b="1" i="1" dirty="0"/>
              <a:t>all</a:t>
            </a:r>
            <a:r>
              <a:rPr lang="en-US" sz="1600" dirty="0"/>
              <a:t> departments in this work</a:t>
            </a:r>
          </a:p>
          <a:p>
            <a:pPr lvl="1" algn="l"/>
            <a:r>
              <a:rPr lang="en-US" sz="1600" dirty="0"/>
              <a:t>Funding would be to expand ZTC Adoption Program to every semester + summer</a:t>
            </a:r>
          </a:p>
          <a:p>
            <a:r>
              <a:rPr lang="en-US" dirty="0"/>
              <a:t>Addressing the student needs (data from student engagement work in Phase 1)</a:t>
            </a:r>
          </a:p>
          <a:p>
            <a:r>
              <a:rPr lang="en-US" dirty="0"/>
              <a:t>Further funding for more Library resources (e.g. eBooks, subscriptions)</a:t>
            </a:r>
          </a:p>
          <a:p>
            <a:r>
              <a:rPr lang="en-US" dirty="0"/>
              <a:t>Further training for faculty and students, including improving Canvas-based training (if we don’t get Phase 2 funding)</a:t>
            </a:r>
          </a:p>
          <a:p>
            <a:r>
              <a:rPr lang="en-US" dirty="0"/>
              <a:t>Opportunity for faculty to author, not just remix/adopt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D766BEF-F740-FC79-29BD-7C8B2B759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3: $180,000*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364CEA-7BB5-1ECE-E1E8-89E54C0FD6E8}"/>
              </a:ext>
            </a:extLst>
          </p:cNvPr>
          <p:cNvSpPr txBox="1"/>
          <p:nvPr/>
        </p:nvSpPr>
        <p:spPr>
          <a:xfrm>
            <a:off x="2191743" y="4757948"/>
            <a:ext cx="4760464" cy="314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rlow" panose="00000500000000000000" pitchFamily="2" charset="0"/>
              </a:rPr>
              <a:t>*This is the idea…still fleshing things out…looking for input!</a:t>
            </a:r>
          </a:p>
        </p:txBody>
      </p:sp>
    </p:spTree>
    <p:extLst>
      <p:ext uri="{BB962C8B-B14F-4D97-AF65-F5344CB8AC3E}">
        <p14:creationId xmlns:p14="http://schemas.microsoft.com/office/powerpoint/2010/main" val="267006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70C033-1BC2-B01E-761F-078DBA033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250" y="1661909"/>
            <a:ext cx="4345500" cy="1316400"/>
          </a:xfrm>
        </p:spPr>
        <p:txBody>
          <a:bodyPr/>
          <a:lstStyle/>
          <a:p>
            <a:r>
              <a:rPr lang="en-US" sz="4400" dirty="0"/>
              <a:t>Connections to College Planning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9CAA989-CB82-5D7B-8422-B07C91918B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oogle Shape;3498;p82">
            <a:extLst>
              <a:ext uri="{FF2B5EF4-FFF2-40B4-BE49-F238E27FC236}">
                <a16:creationId xmlns:a16="http://schemas.microsoft.com/office/drawing/2014/main" id="{A4C16437-06AB-BE3F-A29C-839C28EB7822}"/>
              </a:ext>
            </a:extLst>
          </p:cNvPr>
          <p:cNvGrpSpPr/>
          <p:nvPr/>
        </p:nvGrpSpPr>
        <p:grpSpPr>
          <a:xfrm>
            <a:off x="7226640" y="1903553"/>
            <a:ext cx="1177538" cy="2862608"/>
            <a:chOff x="4430713" y="3101385"/>
            <a:chExt cx="544463" cy="1443637"/>
          </a:xfrm>
        </p:grpSpPr>
        <p:grpSp>
          <p:nvGrpSpPr>
            <p:cNvPr id="8" name="Google Shape;3499;p82">
              <a:extLst>
                <a:ext uri="{FF2B5EF4-FFF2-40B4-BE49-F238E27FC236}">
                  <a16:creationId xmlns:a16="http://schemas.microsoft.com/office/drawing/2014/main" id="{FE53D6FE-C385-8E85-4DF7-BEC76D6A92E3}"/>
                </a:ext>
              </a:extLst>
            </p:cNvPr>
            <p:cNvGrpSpPr/>
            <p:nvPr/>
          </p:nvGrpSpPr>
          <p:grpSpPr>
            <a:xfrm>
              <a:off x="4430713" y="3138213"/>
              <a:ext cx="194631" cy="191450"/>
              <a:chOff x="4430713" y="3138213"/>
              <a:chExt cx="194631" cy="191450"/>
            </a:xfrm>
          </p:grpSpPr>
          <p:sp>
            <p:nvSpPr>
              <p:cNvPr id="44" name="Google Shape;3500;p82">
                <a:extLst>
                  <a:ext uri="{FF2B5EF4-FFF2-40B4-BE49-F238E27FC236}">
                    <a16:creationId xmlns:a16="http://schemas.microsoft.com/office/drawing/2014/main" id="{76836C59-EC8C-371A-D889-187921C55647}"/>
                  </a:ext>
                </a:extLst>
              </p:cNvPr>
              <p:cNvSpPr/>
              <p:nvPr/>
            </p:nvSpPr>
            <p:spPr>
              <a:xfrm>
                <a:off x="4430713" y="3138750"/>
                <a:ext cx="194631" cy="189923"/>
              </a:xfrm>
              <a:custGeom>
                <a:avLst/>
                <a:gdLst/>
                <a:ahLst/>
                <a:cxnLst/>
                <a:rect l="l" t="t" r="r" b="b"/>
                <a:pathLst>
                  <a:path w="13767" h="13434" extrusionOk="0">
                    <a:moveTo>
                      <a:pt x="7014" y="0"/>
                    </a:moveTo>
                    <a:cubicBezTo>
                      <a:pt x="3091" y="0"/>
                      <a:pt x="1" y="3295"/>
                      <a:pt x="252" y="7192"/>
                    </a:cubicBezTo>
                    <a:cubicBezTo>
                      <a:pt x="506" y="10639"/>
                      <a:pt x="3361" y="13368"/>
                      <a:pt x="6766" y="13431"/>
                    </a:cubicBezTo>
                    <a:cubicBezTo>
                      <a:pt x="6833" y="13433"/>
                      <a:pt x="6900" y="13434"/>
                      <a:pt x="6966" y="13434"/>
                    </a:cubicBezTo>
                    <a:cubicBezTo>
                      <a:pt x="8347" y="13434"/>
                      <a:pt x="9609" y="13017"/>
                      <a:pt x="10679" y="12310"/>
                    </a:cubicBezTo>
                    <a:lnTo>
                      <a:pt x="12413" y="12522"/>
                    </a:lnTo>
                    <a:lnTo>
                      <a:pt x="12392" y="10639"/>
                    </a:lnTo>
                    <a:cubicBezTo>
                      <a:pt x="13301" y="9392"/>
                      <a:pt x="13767" y="7805"/>
                      <a:pt x="13640" y="6135"/>
                    </a:cubicBezTo>
                    <a:cubicBezTo>
                      <a:pt x="13344" y="2751"/>
                      <a:pt x="10510" y="86"/>
                      <a:pt x="7126" y="1"/>
                    </a:cubicBezTo>
                    <a:cubicBezTo>
                      <a:pt x="7088" y="1"/>
                      <a:pt x="7051" y="0"/>
                      <a:pt x="70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501;p82">
                <a:extLst>
                  <a:ext uri="{FF2B5EF4-FFF2-40B4-BE49-F238E27FC236}">
                    <a16:creationId xmlns:a16="http://schemas.microsoft.com/office/drawing/2014/main" id="{DE4FBC38-AFBC-27A4-EEE0-B220AC733D26}"/>
                  </a:ext>
                </a:extLst>
              </p:cNvPr>
              <p:cNvSpPr/>
              <p:nvPr/>
            </p:nvSpPr>
            <p:spPr>
              <a:xfrm>
                <a:off x="4432777" y="3138213"/>
                <a:ext cx="191973" cy="191450"/>
              </a:xfrm>
              <a:custGeom>
                <a:avLst/>
                <a:gdLst/>
                <a:ahLst/>
                <a:cxnLst/>
                <a:rect l="l" t="t" r="r" b="b"/>
                <a:pathLst>
                  <a:path w="13579" h="13542" extrusionOk="0">
                    <a:moveTo>
                      <a:pt x="6773" y="1"/>
                    </a:moveTo>
                    <a:cubicBezTo>
                      <a:pt x="6173" y="1"/>
                      <a:pt x="5568" y="80"/>
                      <a:pt x="4971" y="251"/>
                    </a:cubicBezTo>
                    <a:cubicBezTo>
                      <a:pt x="3934" y="547"/>
                      <a:pt x="2961" y="1097"/>
                      <a:pt x="2137" y="1858"/>
                    </a:cubicBezTo>
                    <a:cubicBezTo>
                      <a:pt x="1714" y="2260"/>
                      <a:pt x="1396" y="2704"/>
                      <a:pt x="1079" y="3169"/>
                    </a:cubicBezTo>
                    <a:cubicBezTo>
                      <a:pt x="952" y="3402"/>
                      <a:pt x="804" y="3635"/>
                      <a:pt x="698" y="3867"/>
                    </a:cubicBezTo>
                    <a:cubicBezTo>
                      <a:pt x="635" y="4015"/>
                      <a:pt x="593" y="4121"/>
                      <a:pt x="529" y="4248"/>
                    </a:cubicBezTo>
                    <a:lnTo>
                      <a:pt x="445" y="4438"/>
                    </a:lnTo>
                    <a:lnTo>
                      <a:pt x="402" y="4629"/>
                    </a:lnTo>
                    <a:cubicBezTo>
                      <a:pt x="85" y="5644"/>
                      <a:pt x="0" y="6744"/>
                      <a:pt x="127" y="7738"/>
                    </a:cubicBezTo>
                    <a:cubicBezTo>
                      <a:pt x="275" y="8774"/>
                      <a:pt x="656" y="9705"/>
                      <a:pt x="1185" y="10487"/>
                    </a:cubicBezTo>
                    <a:cubicBezTo>
                      <a:pt x="1714" y="11291"/>
                      <a:pt x="2411" y="11946"/>
                      <a:pt x="3131" y="12412"/>
                    </a:cubicBezTo>
                    <a:cubicBezTo>
                      <a:pt x="3829" y="12898"/>
                      <a:pt x="4611" y="13215"/>
                      <a:pt x="5372" y="13363"/>
                    </a:cubicBezTo>
                    <a:cubicBezTo>
                      <a:pt x="5563" y="13427"/>
                      <a:pt x="5732" y="13448"/>
                      <a:pt x="5922" y="13469"/>
                    </a:cubicBezTo>
                    <a:cubicBezTo>
                      <a:pt x="6113" y="13511"/>
                      <a:pt x="6303" y="13511"/>
                      <a:pt x="6472" y="13533"/>
                    </a:cubicBezTo>
                    <a:cubicBezTo>
                      <a:pt x="6577" y="13539"/>
                      <a:pt x="6681" y="13541"/>
                      <a:pt x="6783" y="13541"/>
                    </a:cubicBezTo>
                    <a:cubicBezTo>
                      <a:pt x="7030" y="13541"/>
                      <a:pt x="7269" y="13526"/>
                      <a:pt x="7509" y="13511"/>
                    </a:cubicBezTo>
                    <a:cubicBezTo>
                      <a:pt x="8839" y="13364"/>
                      <a:pt x="9853" y="12836"/>
                      <a:pt x="10551" y="12393"/>
                    </a:cubicBezTo>
                    <a:lnTo>
                      <a:pt x="10551" y="12393"/>
                    </a:lnTo>
                    <a:cubicBezTo>
                      <a:pt x="11092" y="12455"/>
                      <a:pt x="11530" y="12496"/>
                      <a:pt x="11823" y="12517"/>
                    </a:cubicBezTo>
                    <a:cubicBezTo>
                      <a:pt x="11992" y="12517"/>
                      <a:pt x="12098" y="12560"/>
                      <a:pt x="12161" y="12560"/>
                    </a:cubicBezTo>
                    <a:lnTo>
                      <a:pt x="12267" y="12560"/>
                    </a:lnTo>
                    <a:lnTo>
                      <a:pt x="12225" y="12539"/>
                    </a:lnTo>
                    <a:cubicBezTo>
                      <a:pt x="12140" y="12517"/>
                      <a:pt x="12013" y="12517"/>
                      <a:pt x="11886" y="12496"/>
                    </a:cubicBezTo>
                    <a:cubicBezTo>
                      <a:pt x="11569" y="12475"/>
                      <a:pt x="11146" y="12412"/>
                      <a:pt x="10575" y="12327"/>
                    </a:cubicBezTo>
                    <a:lnTo>
                      <a:pt x="10554" y="12327"/>
                    </a:lnTo>
                    <a:cubicBezTo>
                      <a:pt x="9877" y="12792"/>
                      <a:pt x="8862" y="13279"/>
                      <a:pt x="7551" y="13427"/>
                    </a:cubicBezTo>
                    <a:cubicBezTo>
                      <a:pt x="7297" y="13442"/>
                      <a:pt x="7053" y="13457"/>
                      <a:pt x="6812" y="13457"/>
                    </a:cubicBezTo>
                    <a:cubicBezTo>
                      <a:pt x="6713" y="13457"/>
                      <a:pt x="6614" y="13454"/>
                      <a:pt x="6514" y="13448"/>
                    </a:cubicBezTo>
                    <a:cubicBezTo>
                      <a:pt x="6345" y="13427"/>
                      <a:pt x="6176" y="13427"/>
                      <a:pt x="5986" y="13384"/>
                    </a:cubicBezTo>
                    <a:cubicBezTo>
                      <a:pt x="5795" y="13342"/>
                      <a:pt x="5605" y="13321"/>
                      <a:pt x="5436" y="13279"/>
                    </a:cubicBezTo>
                    <a:cubicBezTo>
                      <a:pt x="4696" y="13131"/>
                      <a:pt x="3913" y="12813"/>
                      <a:pt x="3215" y="12327"/>
                    </a:cubicBezTo>
                    <a:cubicBezTo>
                      <a:pt x="2496" y="11862"/>
                      <a:pt x="1862" y="11227"/>
                      <a:pt x="1333" y="10424"/>
                    </a:cubicBezTo>
                    <a:cubicBezTo>
                      <a:pt x="825" y="9662"/>
                      <a:pt x="423" y="8753"/>
                      <a:pt x="297" y="7738"/>
                    </a:cubicBezTo>
                    <a:cubicBezTo>
                      <a:pt x="149" y="6744"/>
                      <a:pt x="212" y="5686"/>
                      <a:pt x="571" y="4671"/>
                    </a:cubicBezTo>
                    <a:lnTo>
                      <a:pt x="614" y="4481"/>
                    </a:lnTo>
                    <a:lnTo>
                      <a:pt x="698" y="4311"/>
                    </a:lnTo>
                    <a:lnTo>
                      <a:pt x="846" y="3931"/>
                    </a:lnTo>
                    <a:lnTo>
                      <a:pt x="1248" y="3212"/>
                    </a:lnTo>
                    <a:cubicBezTo>
                      <a:pt x="1566" y="2768"/>
                      <a:pt x="1883" y="2323"/>
                      <a:pt x="2306" y="1943"/>
                    </a:cubicBezTo>
                    <a:cubicBezTo>
                      <a:pt x="3109" y="1181"/>
                      <a:pt x="4082" y="631"/>
                      <a:pt x="5076" y="357"/>
                    </a:cubicBezTo>
                    <a:cubicBezTo>
                      <a:pt x="5676" y="194"/>
                      <a:pt x="6291" y="113"/>
                      <a:pt x="6894" y="113"/>
                    </a:cubicBezTo>
                    <a:cubicBezTo>
                      <a:pt x="7312" y="113"/>
                      <a:pt x="7724" y="152"/>
                      <a:pt x="8122" y="230"/>
                    </a:cubicBezTo>
                    <a:cubicBezTo>
                      <a:pt x="9095" y="420"/>
                      <a:pt x="10004" y="843"/>
                      <a:pt x="10744" y="1372"/>
                    </a:cubicBezTo>
                    <a:cubicBezTo>
                      <a:pt x="11485" y="1900"/>
                      <a:pt x="12098" y="2577"/>
                      <a:pt x="12542" y="3296"/>
                    </a:cubicBezTo>
                    <a:cubicBezTo>
                      <a:pt x="12986" y="4036"/>
                      <a:pt x="13282" y="4798"/>
                      <a:pt x="13409" y="5538"/>
                    </a:cubicBezTo>
                    <a:cubicBezTo>
                      <a:pt x="13536" y="6278"/>
                      <a:pt x="13536" y="6997"/>
                      <a:pt x="13473" y="7653"/>
                    </a:cubicBezTo>
                    <a:cubicBezTo>
                      <a:pt x="13282" y="8943"/>
                      <a:pt x="12754" y="9958"/>
                      <a:pt x="12267" y="10656"/>
                    </a:cubicBezTo>
                    <a:lnTo>
                      <a:pt x="12267" y="10663"/>
                    </a:lnTo>
                    <a:lnTo>
                      <a:pt x="12267" y="10663"/>
                    </a:lnTo>
                    <a:lnTo>
                      <a:pt x="12246" y="10656"/>
                    </a:lnTo>
                    <a:lnTo>
                      <a:pt x="12246" y="10656"/>
                    </a:lnTo>
                    <a:cubicBezTo>
                      <a:pt x="12246" y="10663"/>
                      <a:pt x="12246" y="10670"/>
                      <a:pt x="12246" y="10677"/>
                    </a:cubicBezTo>
                    <a:lnTo>
                      <a:pt x="12246" y="10677"/>
                    </a:lnTo>
                    <a:lnTo>
                      <a:pt x="12246" y="10677"/>
                    </a:lnTo>
                    <a:lnTo>
                      <a:pt x="12246" y="10677"/>
                    </a:lnTo>
                    <a:cubicBezTo>
                      <a:pt x="12246" y="11260"/>
                      <a:pt x="12267" y="11739"/>
                      <a:pt x="12267" y="12052"/>
                    </a:cubicBezTo>
                    <a:lnTo>
                      <a:pt x="12267" y="10699"/>
                    </a:lnTo>
                    <a:cubicBezTo>
                      <a:pt x="12272" y="10692"/>
                      <a:pt x="12277" y="10684"/>
                      <a:pt x="12282" y="10677"/>
                    </a:cubicBezTo>
                    <a:lnTo>
                      <a:pt x="12309" y="10677"/>
                    </a:lnTo>
                    <a:lnTo>
                      <a:pt x="12288" y="10670"/>
                    </a:lnTo>
                    <a:lnTo>
                      <a:pt x="12288" y="10670"/>
                    </a:lnTo>
                    <a:cubicBezTo>
                      <a:pt x="12789" y="9974"/>
                      <a:pt x="13306" y="8989"/>
                      <a:pt x="13494" y="7674"/>
                    </a:cubicBezTo>
                    <a:cubicBezTo>
                      <a:pt x="13578" y="7019"/>
                      <a:pt x="13578" y="6299"/>
                      <a:pt x="13430" y="5538"/>
                    </a:cubicBezTo>
                    <a:cubicBezTo>
                      <a:pt x="13303" y="4798"/>
                      <a:pt x="13007" y="4015"/>
                      <a:pt x="12563" y="3275"/>
                    </a:cubicBezTo>
                    <a:cubicBezTo>
                      <a:pt x="12119" y="2535"/>
                      <a:pt x="11506" y="1837"/>
                      <a:pt x="10744" y="1287"/>
                    </a:cubicBezTo>
                    <a:cubicBezTo>
                      <a:pt x="9983" y="737"/>
                      <a:pt x="9074" y="314"/>
                      <a:pt x="8080" y="124"/>
                    </a:cubicBezTo>
                    <a:cubicBezTo>
                      <a:pt x="7650" y="43"/>
                      <a:pt x="7213" y="1"/>
                      <a:pt x="67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502;p82">
                <a:extLst>
                  <a:ext uri="{FF2B5EF4-FFF2-40B4-BE49-F238E27FC236}">
                    <a16:creationId xmlns:a16="http://schemas.microsoft.com/office/drawing/2014/main" id="{18E87050-BDD1-63FF-FB91-7F64010FA00A}"/>
                  </a:ext>
                </a:extLst>
              </p:cNvPr>
              <p:cNvSpPr/>
              <p:nvPr/>
            </p:nvSpPr>
            <p:spPr>
              <a:xfrm>
                <a:off x="4487193" y="3200955"/>
                <a:ext cx="93011" cy="69981"/>
              </a:xfrm>
              <a:custGeom>
                <a:avLst/>
                <a:gdLst/>
                <a:ahLst/>
                <a:cxnLst/>
                <a:rect l="l" t="t" r="r" b="b"/>
                <a:pathLst>
                  <a:path w="6579" h="4950" extrusionOk="0">
                    <a:moveTo>
                      <a:pt x="5732" y="0"/>
                    </a:moveTo>
                    <a:lnTo>
                      <a:pt x="2560" y="3278"/>
                    </a:lnTo>
                    <a:lnTo>
                      <a:pt x="804" y="1840"/>
                    </a:lnTo>
                    <a:lnTo>
                      <a:pt x="1" y="2750"/>
                    </a:lnTo>
                    <a:lnTo>
                      <a:pt x="2475" y="4949"/>
                    </a:lnTo>
                    <a:lnTo>
                      <a:pt x="6578" y="846"/>
                    </a:lnTo>
                    <a:lnTo>
                      <a:pt x="573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" name="Google Shape;3503;p82">
              <a:extLst>
                <a:ext uri="{FF2B5EF4-FFF2-40B4-BE49-F238E27FC236}">
                  <a16:creationId xmlns:a16="http://schemas.microsoft.com/office/drawing/2014/main" id="{7963C62B-BDAA-77D9-418C-10E345AD0903}"/>
                </a:ext>
              </a:extLst>
            </p:cNvPr>
            <p:cNvSpPr/>
            <p:nvPr/>
          </p:nvSpPr>
          <p:spPr>
            <a:xfrm>
              <a:off x="4681838" y="3134127"/>
              <a:ext cx="151611" cy="260286"/>
            </a:xfrm>
            <a:custGeom>
              <a:avLst/>
              <a:gdLst/>
              <a:ahLst/>
              <a:cxnLst/>
              <a:rect l="l" t="t" r="r" b="b"/>
              <a:pathLst>
                <a:path w="10724" h="18411" extrusionOk="0">
                  <a:moveTo>
                    <a:pt x="6051" y="0"/>
                  </a:moveTo>
                  <a:cubicBezTo>
                    <a:pt x="3548" y="0"/>
                    <a:pt x="1380" y="1794"/>
                    <a:pt x="995" y="4304"/>
                  </a:cubicBezTo>
                  <a:cubicBezTo>
                    <a:pt x="635" y="6715"/>
                    <a:pt x="234" y="9401"/>
                    <a:pt x="191" y="10755"/>
                  </a:cubicBezTo>
                  <a:cubicBezTo>
                    <a:pt x="1" y="13462"/>
                    <a:pt x="2687" y="14075"/>
                    <a:pt x="2687" y="14075"/>
                  </a:cubicBezTo>
                  <a:lnTo>
                    <a:pt x="2560" y="18411"/>
                  </a:lnTo>
                  <a:lnTo>
                    <a:pt x="9243" y="17819"/>
                  </a:lnTo>
                  <a:lnTo>
                    <a:pt x="9307" y="15746"/>
                  </a:lnTo>
                  <a:lnTo>
                    <a:pt x="10280" y="5806"/>
                  </a:lnTo>
                  <a:cubicBezTo>
                    <a:pt x="10724" y="3014"/>
                    <a:pt x="9455" y="413"/>
                    <a:pt x="6663" y="53"/>
                  </a:cubicBezTo>
                  <a:lnTo>
                    <a:pt x="6388" y="11"/>
                  </a:lnTo>
                  <a:cubicBezTo>
                    <a:pt x="6275" y="4"/>
                    <a:pt x="6163" y="0"/>
                    <a:pt x="6051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504;p82">
              <a:extLst>
                <a:ext uri="{FF2B5EF4-FFF2-40B4-BE49-F238E27FC236}">
                  <a16:creationId xmlns:a16="http://schemas.microsoft.com/office/drawing/2014/main" id="{E90C7F9B-FA70-B031-8116-5111787C1B1F}"/>
                </a:ext>
              </a:extLst>
            </p:cNvPr>
            <p:cNvSpPr/>
            <p:nvPr/>
          </p:nvSpPr>
          <p:spPr>
            <a:xfrm>
              <a:off x="4814900" y="3243353"/>
              <a:ext cx="30212" cy="39769"/>
            </a:xfrm>
            <a:custGeom>
              <a:avLst/>
              <a:gdLst/>
              <a:ahLst/>
              <a:cxnLst/>
              <a:rect l="l" t="t" r="r" b="b"/>
              <a:pathLst>
                <a:path w="2137" h="2813" extrusionOk="0">
                  <a:moveTo>
                    <a:pt x="999" y="1"/>
                  </a:moveTo>
                  <a:cubicBezTo>
                    <a:pt x="609" y="1"/>
                    <a:pt x="273" y="285"/>
                    <a:pt x="233" y="681"/>
                  </a:cubicBezTo>
                  <a:cubicBezTo>
                    <a:pt x="148" y="1443"/>
                    <a:pt x="0" y="2648"/>
                    <a:pt x="0" y="2691"/>
                  </a:cubicBezTo>
                  <a:cubicBezTo>
                    <a:pt x="0" y="2707"/>
                    <a:pt x="293" y="2813"/>
                    <a:pt x="656" y="2813"/>
                  </a:cubicBezTo>
                  <a:cubicBezTo>
                    <a:pt x="1198" y="2813"/>
                    <a:pt x="1896" y="2578"/>
                    <a:pt x="2010" y="1464"/>
                  </a:cubicBezTo>
                  <a:cubicBezTo>
                    <a:pt x="2137" y="428"/>
                    <a:pt x="1587" y="89"/>
                    <a:pt x="1079" y="5"/>
                  </a:cubicBezTo>
                  <a:cubicBezTo>
                    <a:pt x="1052" y="2"/>
                    <a:pt x="1025" y="1"/>
                    <a:pt x="999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505;p82">
              <a:extLst>
                <a:ext uri="{FF2B5EF4-FFF2-40B4-BE49-F238E27FC236}">
                  <a16:creationId xmlns:a16="http://schemas.microsoft.com/office/drawing/2014/main" id="{BDD8DF9B-B684-B6FA-566E-F410997013C8}"/>
                </a:ext>
              </a:extLst>
            </p:cNvPr>
            <p:cNvSpPr/>
            <p:nvPr/>
          </p:nvSpPr>
          <p:spPr>
            <a:xfrm>
              <a:off x="4671079" y="3101385"/>
              <a:ext cx="180310" cy="164645"/>
            </a:xfrm>
            <a:custGeom>
              <a:avLst/>
              <a:gdLst/>
              <a:ahLst/>
              <a:cxnLst/>
              <a:rect l="l" t="t" r="r" b="b"/>
              <a:pathLst>
                <a:path w="12754" h="11646" extrusionOk="0">
                  <a:moveTo>
                    <a:pt x="3482" y="0"/>
                  </a:moveTo>
                  <a:cubicBezTo>
                    <a:pt x="2421" y="0"/>
                    <a:pt x="1409" y="650"/>
                    <a:pt x="847" y="1566"/>
                  </a:cubicBezTo>
                  <a:cubicBezTo>
                    <a:pt x="254" y="2496"/>
                    <a:pt x="1" y="3554"/>
                    <a:pt x="339" y="4569"/>
                  </a:cubicBezTo>
                  <a:cubicBezTo>
                    <a:pt x="568" y="5257"/>
                    <a:pt x="1312" y="6007"/>
                    <a:pt x="2104" y="6007"/>
                  </a:cubicBezTo>
                  <a:cubicBezTo>
                    <a:pt x="2115" y="6007"/>
                    <a:pt x="2126" y="6007"/>
                    <a:pt x="2137" y="6007"/>
                  </a:cubicBezTo>
                  <a:cubicBezTo>
                    <a:pt x="2116" y="5774"/>
                    <a:pt x="2052" y="5563"/>
                    <a:pt x="2010" y="5351"/>
                  </a:cubicBezTo>
                  <a:lnTo>
                    <a:pt x="2010" y="5351"/>
                  </a:lnTo>
                  <a:cubicBezTo>
                    <a:pt x="2116" y="5542"/>
                    <a:pt x="2285" y="5626"/>
                    <a:pt x="2475" y="5690"/>
                  </a:cubicBezTo>
                  <a:cubicBezTo>
                    <a:pt x="2327" y="5499"/>
                    <a:pt x="2221" y="5246"/>
                    <a:pt x="2242" y="5013"/>
                  </a:cubicBezTo>
                  <a:lnTo>
                    <a:pt x="2242" y="5013"/>
                  </a:lnTo>
                  <a:cubicBezTo>
                    <a:pt x="2323" y="5141"/>
                    <a:pt x="2488" y="5233"/>
                    <a:pt x="2655" y="5233"/>
                  </a:cubicBezTo>
                  <a:cubicBezTo>
                    <a:pt x="2709" y="5233"/>
                    <a:pt x="2762" y="5224"/>
                    <a:pt x="2813" y="5203"/>
                  </a:cubicBezTo>
                  <a:cubicBezTo>
                    <a:pt x="2496" y="4780"/>
                    <a:pt x="2602" y="4125"/>
                    <a:pt x="3004" y="3786"/>
                  </a:cubicBezTo>
                  <a:cubicBezTo>
                    <a:pt x="3248" y="3591"/>
                    <a:pt x="3555" y="3487"/>
                    <a:pt x="3861" y="3487"/>
                  </a:cubicBezTo>
                  <a:cubicBezTo>
                    <a:pt x="4085" y="3487"/>
                    <a:pt x="4309" y="3543"/>
                    <a:pt x="4505" y="3659"/>
                  </a:cubicBezTo>
                  <a:cubicBezTo>
                    <a:pt x="4992" y="3913"/>
                    <a:pt x="5246" y="4717"/>
                    <a:pt x="5330" y="5246"/>
                  </a:cubicBezTo>
                  <a:cubicBezTo>
                    <a:pt x="5754" y="4600"/>
                    <a:pt x="6486" y="4185"/>
                    <a:pt x="7232" y="4185"/>
                  </a:cubicBezTo>
                  <a:cubicBezTo>
                    <a:pt x="7268" y="4185"/>
                    <a:pt x="7303" y="4186"/>
                    <a:pt x="7339" y="4188"/>
                  </a:cubicBezTo>
                  <a:cubicBezTo>
                    <a:pt x="8143" y="4209"/>
                    <a:pt x="8841" y="4675"/>
                    <a:pt x="9243" y="5373"/>
                  </a:cubicBezTo>
                  <a:cubicBezTo>
                    <a:pt x="9856" y="7128"/>
                    <a:pt x="9243" y="8207"/>
                    <a:pt x="9264" y="9708"/>
                  </a:cubicBezTo>
                  <a:cubicBezTo>
                    <a:pt x="9306" y="10893"/>
                    <a:pt x="9687" y="11464"/>
                    <a:pt x="10152" y="11633"/>
                  </a:cubicBezTo>
                  <a:cubicBezTo>
                    <a:pt x="10173" y="11642"/>
                    <a:pt x="10193" y="11646"/>
                    <a:pt x="10211" y="11646"/>
                  </a:cubicBezTo>
                  <a:cubicBezTo>
                    <a:pt x="10555" y="11646"/>
                    <a:pt x="10427" y="10112"/>
                    <a:pt x="11164" y="10112"/>
                  </a:cubicBezTo>
                  <a:cubicBezTo>
                    <a:pt x="11211" y="10112"/>
                    <a:pt x="11261" y="10118"/>
                    <a:pt x="11316" y="10131"/>
                  </a:cubicBezTo>
                  <a:cubicBezTo>
                    <a:pt x="11342" y="10137"/>
                    <a:pt x="11366" y="10140"/>
                    <a:pt x="11390" y="10140"/>
                  </a:cubicBezTo>
                  <a:cubicBezTo>
                    <a:pt x="11777" y="10140"/>
                    <a:pt x="11747" y="9340"/>
                    <a:pt x="11887" y="8841"/>
                  </a:cubicBezTo>
                  <a:cubicBezTo>
                    <a:pt x="11887" y="8841"/>
                    <a:pt x="12225" y="7297"/>
                    <a:pt x="12415" y="6536"/>
                  </a:cubicBezTo>
                  <a:cubicBezTo>
                    <a:pt x="12479" y="6303"/>
                    <a:pt x="12584" y="5986"/>
                    <a:pt x="12627" y="5690"/>
                  </a:cubicBezTo>
                  <a:cubicBezTo>
                    <a:pt x="12754" y="4928"/>
                    <a:pt x="12542" y="4125"/>
                    <a:pt x="11971" y="3596"/>
                  </a:cubicBezTo>
                  <a:cubicBezTo>
                    <a:pt x="11950" y="3575"/>
                    <a:pt x="11887" y="3554"/>
                    <a:pt x="11865" y="3511"/>
                  </a:cubicBezTo>
                  <a:cubicBezTo>
                    <a:pt x="11577" y="3281"/>
                    <a:pt x="11210" y="3138"/>
                    <a:pt x="10851" y="3138"/>
                  </a:cubicBezTo>
                  <a:cubicBezTo>
                    <a:pt x="10684" y="3138"/>
                    <a:pt x="10518" y="3169"/>
                    <a:pt x="10364" y="3236"/>
                  </a:cubicBezTo>
                  <a:cubicBezTo>
                    <a:pt x="10258" y="2390"/>
                    <a:pt x="9687" y="1587"/>
                    <a:pt x="8904" y="1227"/>
                  </a:cubicBezTo>
                  <a:cubicBezTo>
                    <a:pt x="8612" y="1096"/>
                    <a:pt x="8238" y="1036"/>
                    <a:pt x="7847" y="1036"/>
                  </a:cubicBezTo>
                  <a:cubicBezTo>
                    <a:pt x="7162" y="1036"/>
                    <a:pt x="6422" y="1222"/>
                    <a:pt x="5965" y="1545"/>
                  </a:cubicBezTo>
                  <a:cubicBezTo>
                    <a:pt x="5542" y="529"/>
                    <a:pt x="4611" y="1"/>
                    <a:pt x="3533" y="1"/>
                  </a:cubicBezTo>
                  <a:cubicBezTo>
                    <a:pt x="3516" y="0"/>
                    <a:pt x="3499" y="0"/>
                    <a:pt x="3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506;p82">
              <a:extLst>
                <a:ext uri="{FF2B5EF4-FFF2-40B4-BE49-F238E27FC236}">
                  <a16:creationId xmlns:a16="http://schemas.microsoft.com/office/drawing/2014/main" id="{BECE7510-8A31-AAD3-4402-71EA7F8954AA}"/>
                </a:ext>
              </a:extLst>
            </p:cNvPr>
            <p:cNvSpPr/>
            <p:nvPr/>
          </p:nvSpPr>
          <p:spPr>
            <a:xfrm>
              <a:off x="4638195" y="4370338"/>
              <a:ext cx="139636" cy="112139"/>
            </a:xfrm>
            <a:custGeom>
              <a:avLst/>
              <a:gdLst/>
              <a:ahLst/>
              <a:cxnLst/>
              <a:rect l="l" t="t" r="r" b="b"/>
              <a:pathLst>
                <a:path w="9877" h="7932" extrusionOk="0">
                  <a:moveTo>
                    <a:pt x="9877" y="0"/>
                  </a:moveTo>
                  <a:lnTo>
                    <a:pt x="4970" y="21"/>
                  </a:lnTo>
                  <a:lnTo>
                    <a:pt x="5139" y="5097"/>
                  </a:lnTo>
                  <a:cubicBezTo>
                    <a:pt x="5139" y="5097"/>
                    <a:pt x="42" y="7001"/>
                    <a:pt x="0" y="7931"/>
                  </a:cubicBezTo>
                  <a:lnTo>
                    <a:pt x="9856" y="7931"/>
                  </a:lnTo>
                  <a:lnTo>
                    <a:pt x="9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507;p82">
              <a:extLst>
                <a:ext uri="{FF2B5EF4-FFF2-40B4-BE49-F238E27FC236}">
                  <a16:creationId xmlns:a16="http://schemas.microsoft.com/office/drawing/2014/main" id="{9B224FA5-356B-D2E4-FD39-DFBB938F73D0}"/>
                </a:ext>
              </a:extLst>
            </p:cNvPr>
            <p:cNvSpPr/>
            <p:nvPr/>
          </p:nvSpPr>
          <p:spPr>
            <a:xfrm>
              <a:off x="4746432" y="4436417"/>
              <a:ext cx="11974" cy="10575"/>
            </a:xfrm>
            <a:custGeom>
              <a:avLst/>
              <a:gdLst/>
              <a:ahLst/>
              <a:cxnLst/>
              <a:rect l="l" t="t" r="r" b="b"/>
              <a:pathLst>
                <a:path w="847" h="748" extrusionOk="0">
                  <a:moveTo>
                    <a:pt x="529" y="0"/>
                  </a:moveTo>
                  <a:lnTo>
                    <a:pt x="592" y="43"/>
                  </a:lnTo>
                  <a:cubicBezTo>
                    <a:pt x="549" y="18"/>
                    <a:pt x="500" y="7"/>
                    <a:pt x="451" y="7"/>
                  </a:cubicBezTo>
                  <a:cubicBezTo>
                    <a:pt x="288" y="7"/>
                    <a:pt x="117" y="129"/>
                    <a:pt x="85" y="275"/>
                  </a:cubicBezTo>
                  <a:cubicBezTo>
                    <a:pt x="0" y="466"/>
                    <a:pt x="191" y="698"/>
                    <a:pt x="381" y="741"/>
                  </a:cubicBezTo>
                  <a:cubicBezTo>
                    <a:pt x="401" y="745"/>
                    <a:pt x="421" y="748"/>
                    <a:pt x="442" y="748"/>
                  </a:cubicBezTo>
                  <a:cubicBezTo>
                    <a:pt x="598" y="748"/>
                    <a:pt x="769" y="615"/>
                    <a:pt x="825" y="466"/>
                  </a:cubicBezTo>
                  <a:cubicBezTo>
                    <a:pt x="846" y="275"/>
                    <a:pt x="719" y="64"/>
                    <a:pt x="5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508;p82">
              <a:extLst>
                <a:ext uri="{FF2B5EF4-FFF2-40B4-BE49-F238E27FC236}">
                  <a16:creationId xmlns:a16="http://schemas.microsoft.com/office/drawing/2014/main" id="{62BE88BB-AC55-76E9-0FF1-794673987D92}"/>
                </a:ext>
              </a:extLst>
            </p:cNvPr>
            <p:cNvSpPr/>
            <p:nvPr/>
          </p:nvSpPr>
          <p:spPr>
            <a:xfrm>
              <a:off x="4636994" y="4471690"/>
              <a:ext cx="140541" cy="11678"/>
            </a:xfrm>
            <a:custGeom>
              <a:avLst/>
              <a:gdLst/>
              <a:ahLst/>
              <a:cxnLst/>
              <a:rect l="l" t="t" r="r" b="b"/>
              <a:pathLst>
                <a:path w="9941" h="826" extrusionOk="0">
                  <a:moveTo>
                    <a:pt x="9920" y="1"/>
                  </a:moveTo>
                  <a:lnTo>
                    <a:pt x="445" y="318"/>
                  </a:lnTo>
                  <a:cubicBezTo>
                    <a:pt x="445" y="318"/>
                    <a:pt x="1" y="509"/>
                    <a:pt x="43" y="826"/>
                  </a:cubicBezTo>
                  <a:lnTo>
                    <a:pt x="9941" y="783"/>
                  </a:lnTo>
                  <a:lnTo>
                    <a:pt x="99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509;p82">
              <a:extLst>
                <a:ext uri="{FF2B5EF4-FFF2-40B4-BE49-F238E27FC236}">
                  <a16:creationId xmlns:a16="http://schemas.microsoft.com/office/drawing/2014/main" id="{DB06E070-D179-B416-216F-C27521EAE137}"/>
                </a:ext>
              </a:extLst>
            </p:cNvPr>
            <p:cNvSpPr/>
            <p:nvPr/>
          </p:nvSpPr>
          <p:spPr>
            <a:xfrm>
              <a:off x="4708614" y="4441464"/>
              <a:ext cx="13303" cy="8497"/>
            </a:xfrm>
            <a:custGeom>
              <a:avLst/>
              <a:gdLst/>
              <a:ahLst/>
              <a:cxnLst/>
              <a:rect l="l" t="t" r="r" b="b"/>
              <a:pathLst>
                <a:path w="941" h="601" extrusionOk="0">
                  <a:moveTo>
                    <a:pt x="152" y="0"/>
                  </a:moveTo>
                  <a:cubicBezTo>
                    <a:pt x="57" y="0"/>
                    <a:pt x="0" y="25"/>
                    <a:pt x="10" y="45"/>
                  </a:cubicBezTo>
                  <a:cubicBezTo>
                    <a:pt x="10" y="109"/>
                    <a:pt x="243" y="130"/>
                    <a:pt x="476" y="257"/>
                  </a:cubicBezTo>
                  <a:cubicBezTo>
                    <a:pt x="707" y="411"/>
                    <a:pt x="833" y="601"/>
                    <a:pt x="869" y="601"/>
                  </a:cubicBezTo>
                  <a:cubicBezTo>
                    <a:pt x="873" y="601"/>
                    <a:pt x="876" y="599"/>
                    <a:pt x="878" y="595"/>
                  </a:cubicBezTo>
                  <a:cubicBezTo>
                    <a:pt x="941" y="595"/>
                    <a:pt x="856" y="320"/>
                    <a:pt x="560" y="130"/>
                  </a:cubicBezTo>
                  <a:cubicBezTo>
                    <a:pt x="405" y="30"/>
                    <a:pt x="256" y="0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510;p82">
              <a:extLst>
                <a:ext uri="{FF2B5EF4-FFF2-40B4-BE49-F238E27FC236}">
                  <a16:creationId xmlns:a16="http://schemas.microsoft.com/office/drawing/2014/main" id="{B003CFBC-0E12-A7A7-C85A-63764C34C7EB}"/>
                </a:ext>
              </a:extLst>
            </p:cNvPr>
            <p:cNvSpPr/>
            <p:nvPr/>
          </p:nvSpPr>
          <p:spPr>
            <a:xfrm>
              <a:off x="4694109" y="4447826"/>
              <a:ext cx="10179" cy="11027"/>
            </a:xfrm>
            <a:custGeom>
              <a:avLst/>
              <a:gdLst/>
              <a:ahLst/>
              <a:cxnLst/>
              <a:rect l="l" t="t" r="r" b="b"/>
              <a:pathLst>
                <a:path w="720" h="780" extrusionOk="0">
                  <a:moveTo>
                    <a:pt x="47" y="1"/>
                  </a:moveTo>
                  <a:cubicBezTo>
                    <a:pt x="17" y="1"/>
                    <a:pt x="0" y="8"/>
                    <a:pt x="0" y="18"/>
                  </a:cubicBezTo>
                  <a:cubicBezTo>
                    <a:pt x="0" y="82"/>
                    <a:pt x="190" y="145"/>
                    <a:pt x="381" y="357"/>
                  </a:cubicBezTo>
                  <a:cubicBezTo>
                    <a:pt x="529" y="568"/>
                    <a:pt x="592" y="780"/>
                    <a:pt x="635" y="780"/>
                  </a:cubicBezTo>
                  <a:cubicBezTo>
                    <a:pt x="698" y="780"/>
                    <a:pt x="719" y="526"/>
                    <a:pt x="508" y="251"/>
                  </a:cubicBezTo>
                  <a:cubicBezTo>
                    <a:pt x="333" y="60"/>
                    <a:pt x="135" y="1"/>
                    <a:pt x="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511;p82">
              <a:extLst>
                <a:ext uri="{FF2B5EF4-FFF2-40B4-BE49-F238E27FC236}">
                  <a16:creationId xmlns:a16="http://schemas.microsoft.com/office/drawing/2014/main" id="{66FE907C-9899-D6F3-8F5E-F3E6DD80BAC6}"/>
                </a:ext>
              </a:extLst>
            </p:cNvPr>
            <p:cNvSpPr/>
            <p:nvPr/>
          </p:nvSpPr>
          <p:spPr>
            <a:xfrm>
              <a:off x="4679449" y="4453933"/>
              <a:ext cx="7493" cy="11791"/>
            </a:xfrm>
            <a:custGeom>
              <a:avLst/>
              <a:gdLst/>
              <a:ahLst/>
              <a:cxnLst/>
              <a:rect l="l" t="t" r="r" b="b"/>
              <a:pathLst>
                <a:path w="530" h="834" extrusionOk="0">
                  <a:moveTo>
                    <a:pt x="63" y="0"/>
                  </a:moveTo>
                  <a:cubicBezTo>
                    <a:pt x="53" y="0"/>
                    <a:pt x="46" y="3"/>
                    <a:pt x="43" y="9"/>
                  </a:cubicBezTo>
                  <a:cubicBezTo>
                    <a:pt x="1" y="73"/>
                    <a:pt x="170" y="199"/>
                    <a:pt x="255" y="411"/>
                  </a:cubicBezTo>
                  <a:cubicBezTo>
                    <a:pt x="381" y="622"/>
                    <a:pt x="403" y="834"/>
                    <a:pt x="424" y="834"/>
                  </a:cubicBezTo>
                  <a:cubicBezTo>
                    <a:pt x="487" y="834"/>
                    <a:pt x="529" y="601"/>
                    <a:pt x="403" y="326"/>
                  </a:cubicBezTo>
                  <a:cubicBezTo>
                    <a:pt x="294" y="109"/>
                    <a:pt x="123" y="0"/>
                    <a:pt x="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512;p82">
              <a:extLst>
                <a:ext uri="{FF2B5EF4-FFF2-40B4-BE49-F238E27FC236}">
                  <a16:creationId xmlns:a16="http://schemas.microsoft.com/office/drawing/2014/main" id="{DE63884F-89CA-C9D1-3572-B7787FF8398F}"/>
                </a:ext>
              </a:extLst>
            </p:cNvPr>
            <p:cNvSpPr/>
            <p:nvPr/>
          </p:nvSpPr>
          <p:spPr>
            <a:xfrm>
              <a:off x="4709349" y="4422958"/>
              <a:ext cx="14972" cy="3746"/>
            </a:xfrm>
            <a:custGeom>
              <a:avLst/>
              <a:gdLst/>
              <a:ahLst/>
              <a:cxnLst/>
              <a:rect l="l" t="t" r="r" b="b"/>
              <a:pathLst>
                <a:path w="1059" h="265" extrusionOk="0">
                  <a:moveTo>
                    <a:pt x="529" y="1"/>
                  </a:moveTo>
                  <a:cubicBezTo>
                    <a:pt x="254" y="1"/>
                    <a:pt x="1" y="149"/>
                    <a:pt x="43" y="191"/>
                  </a:cubicBezTo>
                  <a:cubicBezTo>
                    <a:pt x="49" y="209"/>
                    <a:pt x="70" y="215"/>
                    <a:pt x="103" y="215"/>
                  </a:cubicBezTo>
                  <a:cubicBezTo>
                    <a:pt x="174" y="215"/>
                    <a:pt x="297" y="187"/>
                    <a:pt x="443" y="187"/>
                  </a:cubicBezTo>
                  <a:cubicBezTo>
                    <a:pt x="471" y="187"/>
                    <a:pt x="500" y="188"/>
                    <a:pt x="529" y="191"/>
                  </a:cubicBezTo>
                  <a:cubicBezTo>
                    <a:pt x="759" y="191"/>
                    <a:pt x="944" y="264"/>
                    <a:pt x="1011" y="264"/>
                  </a:cubicBezTo>
                  <a:cubicBezTo>
                    <a:pt x="1025" y="264"/>
                    <a:pt x="1033" y="261"/>
                    <a:pt x="1037" y="254"/>
                  </a:cubicBezTo>
                  <a:cubicBezTo>
                    <a:pt x="1058" y="212"/>
                    <a:pt x="847" y="43"/>
                    <a:pt x="5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513;p82">
              <a:extLst>
                <a:ext uri="{FF2B5EF4-FFF2-40B4-BE49-F238E27FC236}">
                  <a16:creationId xmlns:a16="http://schemas.microsoft.com/office/drawing/2014/main" id="{7A16E349-7041-8D58-94AD-6A24A836F10A}"/>
                </a:ext>
              </a:extLst>
            </p:cNvPr>
            <p:cNvSpPr/>
            <p:nvPr/>
          </p:nvSpPr>
          <p:spPr>
            <a:xfrm>
              <a:off x="4857355" y="4377506"/>
              <a:ext cx="75961" cy="167515"/>
            </a:xfrm>
            <a:custGeom>
              <a:avLst/>
              <a:gdLst/>
              <a:ahLst/>
              <a:cxnLst/>
              <a:rect l="l" t="t" r="r" b="b"/>
              <a:pathLst>
                <a:path w="5373" h="11849" extrusionOk="0">
                  <a:moveTo>
                    <a:pt x="783" y="1"/>
                  </a:moveTo>
                  <a:lnTo>
                    <a:pt x="1164" y="6134"/>
                  </a:lnTo>
                  <a:lnTo>
                    <a:pt x="85" y="11062"/>
                  </a:lnTo>
                  <a:cubicBezTo>
                    <a:pt x="1" y="11422"/>
                    <a:pt x="254" y="11781"/>
                    <a:pt x="614" y="11845"/>
                  </a:cubicBezTo>
                  <a:cubicBezTo>
                    <a:pt x="640" y="11847"/>
                    <a:pt x="667" y="11848"/>
                    <a:pt x="692" y="11848"/>
                  </a:cubicBezTo>
                  <a:cubicBezTo>
                    <a:pt x="872" y="11848"/>
                    <a:pt x="1034" y="11784"/>
                    <a:pt x="1164" y="11654"/>
                  </a:cubicBezTo>
                  <a:cubicBezTo>
                    <a:pt x="2073" y="10702"/>
                    <a:pt x="5373" y="7234"/>
                    <a:pt x="5309" y="6790"/>
                  </a:cubicBezTo>
                  <a:cubicBezTo>
                    <a:pt x="5267" y="6261"/>
                    <a:pt x="5351" y="276"/>
                    <a:pt x="5351" y="276"/>
                  </a:cubicBezTo>
                  <a:lnTo>
                    <a:pt x="7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514;p82">
              <a:extLst>
                <a:ext uri="{FF2B5EF4-FFF2-40B4-BE49-F238E27FC236}">
                  <a16:creationId xmlns:a16="http://schemas.microsoft.com/office/drawing/2014/main" id="{5DCB5B1E-5820-FF3F-2118-1BCA07711FE8}"/>
                </a:ext>
              </a:extLst>
            </p:cNvPr>
            <p:cNvSpPr/>
            <p:nvPr/>
          </p:nvSpPr>
          <p:spPr>
            <a:xfrm>
              <a:off x="4910583" y="4439598"/>
              <a:ext cx="11678" cy="10221"/>
            </a:xfrm>
            <a:custGeom>
              <a:avLst/>
              <a:gdLst/>
              <a:ahLst/>
              <a:cxnLst/>
              <a:rect l="l" t="t" r="r" b="b"/>
              <a:pathLst>
                <a:path w="826" h="723" extrusionOk="0">
                  <a:moveTo>
                    <a:pt x="379" y="0"/>
                  </a:moveTo>
                  <a:cubicBezTo>
                    <a:pt x="295" y="0"/>
                    <a:pt x="212" y="29"/>
                    <a:pt x="148" y="93"/>
                  </a:cubicBezTo>
                  <a:lnTo>
                    <a:pt x="191" y="71"/>
                  </a:lnTo>
                  <a:lnTo>
                    <a:pt x="191" y="71"/>
                  </a:lnTo>
                  <a:cubicBezTo>
                    <a:pt x="21" y="177"/>
                    <a:pt x="0" y="410"/>
                    <a:pt x="106" y="579"/>
                  </a:cubicBezTo>
                  <a:cubicBezTo>
                    <a:pt x="172" y="671"/>
                    <a:pt x="287" y="722"/>
                    <a:pt x="405" y="722"/>
                  </a:cubicBezTo>
                  <a:cubicBezTo>
                    <a:pt x="477" y="722"/>
                    <a:pt x="550" y="704"/>
                    <a:pt x="614" y="664"/>
                  </a:cubicBezTo>
                  <a:cubicBezTo>
                    <a:pt x="762" y="558"/>
                    <a:pt x="825" y="262"/>
                    <a:pt x="677" y="135"/>
                  </a:cubicBezTo>
                  <a:cubicBezTo>
                    <a:pt x="605" y="50"/>
                    <a:pt x="491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515;p82">
              <a:extLst>
                <a:ext uri="{FF2B5EF4-FFF2-40B4-BE49-F238E27FC236}">
                  <a16:creationId xmlns:a16="http://schemas.microsoft.com/office/drawing/2014/main" id="{7C41F88E-DB51-6F79-ED65-E04F880A74B0}"/>
                </a:ext>
              </a:extLst>
            </p:cNvPr>
            <p:cNvSpPr/>
            <p:nvPr/>
          </p:nvSpPr>
          <p:spPr>
            <a:xfrm>
              <a:off x="4866332" y="4496954"/>
              <a:ext cx="17955" cy="9161"/>
            </a:xfrm>
            <a:custGeom>
              <a:avLst/>
              <a:gdLst/>
              <a:ahLst/>
              <a:cxnLst/>
              <a:rect l="l" t="t" r="r" b="b"/>
              <a:pathLst>
                <a:path w="1270" h="648" extrusionOk="0">
                  <a:moveTo>
                    <a:pt x="365" y="1"/>
                  </a:moveTo>
                  <a:cubicBezTo>
                    <a:pt x="309" y="1"/>
                    <a:pt x="257" y="5"/>
                    <a:pt x="212" y="12"/>
                  </a:cubicBezTo>
                  <a:cubicBezTo>
                    <a:pt x="85" y="33"/>
                    <a:pt x="0" y="54"/>
                    <a:pt x="0" y="96"/>
                  </a:cubicBezTo>
                  <a:cubicBezTo>
                    <a:pt x="0" y="99"/>
                    <a:pt x="6" y="100"/>
                    <a:pt x="17" y="100"/>
                  </a:cubicBezTo>
                  <a:cubicBezTo>
                    <a:pt x="46" y="100"/>
                    <a:pt x="109" y="93"/>
                    <a:pt x="194" y="93"/>
                  </a:cubicBezTo>
                  <a:cubicBezTo>
                    <a:pt x="331" y="93"/>
                    <a:pt x="525" y="111"/>
                    <a:pt x="719" y="202"/>
                  </a:cubicBezTo>
                  <a:cubicBezTo>
                    <a:pt x="1088" y="345"/>
                    <a:pt x="1238" y="647"/>
                    <a:pt x="1267" y="647"/>
                  </a:cubicBezTo>
                  <a:cubicBezTo>
                    <a:pt x="1268" y="647"/>
                    <a:pt x="1268" y="647"/>
                    <a:pt x="1269" y="646"/>
                  </a:cubicBezTo>
                  <a:cubicBezTo>
                    <a:pt x="1269" y="646"/>
                    <a:pt x="1269" y="562"/>
                    <a:pt x="1206" y="456"/>
                  </a:cubicBezTo>
                  <a:cubicBezTo>
                    <a:pt x="1121" y="329"/>
                    <a:pt x="994" y="160"/>
                    <a:pt x="783" y="96"/>
                  </a:cubicBezTo>
                  <a:cubicBezTo>
                    <a:pt x="637" y="23"/>
                    <a:pt x="490" y="1"/>
                    <a:pt x="3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516;p82">
              <a:extLst>
                <a:ext uri="{FF2B5EF4-FFF2-40B4-BE49-F238E27FC236}">
                  <a16:creationId xmlns:a16="http://schemas.microsoft.com/office/drawing/2014/main" id="{7FB5A803-6223-805E-E2E2-0D8EFC175795}"/>
                </a:ext>
              </a:extLst>
            </p:cNvPr>
            <p:cNvSpPr/>
            <p:nvPr/>
          </p:nvSpPr>
          <p:spPr>
            <a:xfrm>
              <a:off x="4861610" y="4512166"/>
              <a:ext cx="17290" cy="5909"/>
            </a:xfrm>
            <a:custGeom>
              <a:avLst/>
              <a:gdLst/>
              <a:ahLst/>
              <a:cxnLst/>
              <a:rect l="l" t="t" r="r" b="b"/>
              <a:pathLst>
                <a:path w="1223" h="418" extrusionOk="0">
                  <a:moveTo>
                    <a:pt x="412" y="1"/>
                  </a:moveTo>
                  <a:cubicBezTo>
                    <a:pt x="170" y="1"/>
                    <a:pt x="1" y="104"/>
                    <a:pt x="17" y="120"/>
                  </a:cubicBezTo>
                  <a:cubicBezTo>
                    <a:pt x="59" y="141"/>
                    <a:pt x="313" y="99"/>
                    <a:pt x="630" y="183"/>
                  </a:cubicBezTo>
                  <a:cubicBezTo>
                    <a:pt x="931" y="244"/>
                    <a:pt x="1137" y="418"/>
                    <a:pt x="1175" y="418"/>
                  </a:cubicBezTo>
                  <a:cubicBezTo>
                    <a:pt x="1177" y="418"/>
                    <a:pt x="1179" y="417"/>
                    <a:pt x="1180" y="416"/>
                  </a:cubicBezTo>
                  <a:cubicBezTo>
                    <a:pt x="1222" y="416"/>
                    <a:pt x="1032" y="141"/>
                    <a:pt x="651" y="35"/>
                  </a:cubicBezTo>
                  <a:cubicBezTo>
                    <a:pt x="567" y="11"/>
                    <a:pt x="486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517;p82">
              <a:extLst>
                <a:ext uri="{FF2B5EF4-FFF2-40B4-BE49-F238E27FC236}">
                  <a16:creationId xmlns:a16="http://schemas.microsoft.com/office/drawing/2014/main" id="{2A1EB862-7707-EF2A-7A3C-524294DC72CB}"/>
                </a:ext>
              </a:extLst>
            </p:cNvPr>
            <p:cNvSpPr/>
            <p:nvPr/>
          </p:nvSpPr>
          <p:spPr>
            <a:xfrm>
              <a:off x="4870517" y="4481332"/>
              <a:ext cx="25122" cy="9529"/>
            </a:xfrm>
            <a:custGeom>
              <a:avLst/>
              <a:gdLst/>
              <a:ahLst/>
              <a:cxnLst/>
              <a:rect l="l" t="t" r="r" b="b"/>
              <a:pathLst>
                <a:path w="1777" h="674" extrusionOk="0">
                  <a:moveTo>
                    <a:pt x="340" y="0"/>
                  </a:moveTo>
                  <a:cubicBezTo>
                    <a:pt x="133" y="0"/>
                    <a:pt x="0" y="36"/>
                    <a:pt x="0" y="59"/>
                  </a:cubicBezTo>
                  <a:cubicBezTo>
                    <a:pt x="0" y="101"/>
                    <a:pt x="444" y="59"/>
                    <a:pt x="931" y="249"/>
                  </a:cubicBezTo>
                  <a:cubicBezTo>
                    <a:pt x="1380" y="392"/>
                    <a:pt x="1691" y="674"/>
                    <a:pt x="1731" y="674"/>
                  </a:cubicBezTo>
                  <a:cubicBezTo>
                    <a:pt x="1733" y="674"/>
                    <a:pt x="1734" y="673"/>
                    <a:pt x="1734" y="672"/>
                  </a:cubicBezTo>
                  <a:cubicBezTo>
                    <a:pt x="1777" y="630"/>
                    <a:pt x="1481" y="292"/>
                    <a:pt x="973" y="101"/>
                  </a:cubicBezTo>
                  <a:cubicBezTo>
                    <a:pt x="734" y="25"/>
                    <a:pt x="511" y="0"/>
                    <a:pt x="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18;p82">
              <a:extLst>
                <a:ext uri="{FF2B5EF4-FFF2-40B4-BE49-F238E27FC236}">
                  <a16:creationId xmlns:a16="http://schemas.microsoft.com/office/drawing/2014/main" id="{7C71D544-0A0C-CF59-6F82-21A268DD0FAB}"/>
                </a:ext>
              </a:extLst>
            </p:cNvPr>
            <p:cNvSpPr/>
            <p:nvPr/>
          </p:nvSpPr>
          <p:spPr>
            <a:xfrm>
              <a:off x="4872906" y="4461228"/>
              <a:ext cx="23030" cy="3124"/>
            </a:xfrm>
            <a:custGeom>
              <a:avLst/>
              <a:gdLst/>
              <a:ahLst/>
              <a:cxnLst/>
              <a:rect l="l" t="t" r="r" b="b"/>
              <a:pathLst>
                <a:path w="1629" h="221" extrusionOk="0">
                  <a:moveTo>
                    <a:pt x="804" y="1"/>
                  </a:moveTo>
                  <a:cubicBezTo>
                    <a:pt x="339" y="1"/>
                    <a:pt x="0" y="191"/>
                    <a:pt x="22" y="212"/>
                  </a:cubicBezTo>
                  <a:cubicBezTo>
                    <a:pt x="22" y="218"/>
                    <a:pt x="28" y="221"/>
                    <a:pt x="42" y="221"/>
                  </a:cubicBezTo>
                  <a:cubicBezTo>
                    <a:pt x="120" y="221"/>
                    <a:pt x="423" y="128"/>
                    <a:pt x="804" y="128"/>
                  </a:cubicBezTo>
                  <a:cubicBezTo>
                    <a:pt x="1189" y="128"/>
                    <a:pt x="1521" y="215"/>
                    <a:pt x="1594" y="215"/>
                  </a:cubicBezTo>
                  <a:cubicBezTo>
                    <a:pt x="1601" y="215"/>
                    <a:pt x="1606" y="214"/>
                    <a:pt x="1608" y="212"/>
                  </a:cubicBezTo>
                  <a:cubicBezTo>
                    <a:pt x="1629" y="191"/>
                    <a:pt x="1291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19;p82">
              <a:extLst>
                <a:ext uri="{FF2B5EF4-FFF2-40B4-BE49-F238E27FC236}">
                  <a16:creationId xmlns:a16="http://schemas.microsoft.com/office/drawing/2014/main" id="{EA7D7BC5-EA1D-8842-2032-47F284CAD7FA}"/>
                </a:ext>
              </a:extLst>
            </p:cNvPr>
            <p:cNvSpPr/>
            <p:nvPr/>
          </p:nvSpPr>
          <p:spPr>
            <a:xfrm>
              <a:off x="4871408" y="4435328"/>
              <a:ext cx="23341" cy="5302"/>
            </a:xfrm>
            <a:custGeom>
              <a:avLst/>
              <a:gdLst/>
              <a:ahLst/>
              <a:cxnLst/>
              <a:rect l="l" t="t" r="r" b="b"/>
              <a:pathLst>
                <a:path w="1651" h="375" extrusionOk="0">
                  <a:moveTo>
                    <a:pt x="955" y="0"/>
                  </a:moveTo>
                  <a:cubicBezTo>
                    <a:pt x="901" y="0"/>
                    <a:pt x="843" y="5"/>
                    <a:pt x="783" y="14"/>
                  </a:cubicBezTo>
                  <a:cubicBezTo>
                    <a:pt x="529" y="14"/>
                    <a:pt x="318" y="120"/>
                    <a:pt x="170" y="183"/>
                  </a:cubicBezTo>
                  <a:cubicBezTo>
                    <a:pt x="43" y="289"/>
                    <a:pt x="1" y="373"/>
                    <a:pt x="1" y="373"/>
                  </a:cubicBezTo>
                  <a:cubicBezTo>
                    <a:pt x="2" y="374"/>
                    <a:pt x="3" y="375"/>
                    <a:pt x="5" y="375"/>
                  </a:cubicBezTo>
                  <a:cubicBezTo>
                    <a:pt x="50" y="375"/>
                    <a:pt x="359" y="161"/>
                    <a:pt x="804" y="141"/>
                  </a:cubicBezTo>
                  <a:cubicBezTo>
                    <a:pt x="874" y="132"/>
                    <a:pt x="941" y="128"/>
                    <a:pt x="1005" y="128"/>
                  </a:cubicBezTo>
                  <a:cubicBezTo>
                    <a:pt x="1358" y="128"/>
                    <a:pt x="1601" y="248"/>
                    <a:pt x="1644" y="248"/>
                  </a:cubicBezTo>
                  <a:cubicBezTo>
                    <a:pt x="1647" y="248"/>
                    <a:pt x="1649" y="248"/>
                    <a:pt x="1650" y="247"/>
                  </a:cubicBezTo>
                  <a:cubicBezTo>
                    <a:pt x="1650" y="225"/>
                    <a:pt x="1587" y="162"/>
                    <a:pt x="1418" y="120"/>
                  </a:cubicBezTo>
                  <a:cubicBezTo>
                    <a:pt x="1302" y="54"/>
                    <a:pt x="1148" y="0"/>
                    <a:pt x="9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20;p82">
              <a:extLst>
                <a:ext uri="{FF2B5EF4-FFF2-40B4-BE49-F238E27FC236}">
                  <a16:creationId xmlns:a16="http://schemas.microsoft.com/office/drawing/2014/main" id="{3C3F75F8-7F57-92B4-AE5C-8C2707164F69}"/>
                </a:ext>
              </a:extLst>
            </p:cNvPr>
            <p:cNvSpPr/>
            <p:nvPr/>
          </p:nvSpPr>
          <p:spPr>
            <a:xfrm>
              <a:off x="4868128" y="4415182"/>
              <a:ext cx="26324" cy="17361"/>
            </a:xfrm>
            <a:custGeom>
              <a:avLst/>
              <a:gdLst/>
              <a:ahLst/>
              <a:cxnLst/>
              <a:rect l="l" t="t" r="r" b="b"/>
              <a:pathLst>
                <a:path w="1862" h="1228" extrusionOk="0">
                  <a:moveTo>
                    <a:pt x="1576" y="115"/>
                  </a:moveTo>
                  <a:cubicBezTo>
                    <a:pt x="1609" y="115"/>
                    <a:pt x="1644" y="130"/>
                    <a:pt x="1671" y="170"/>
                  </a:cubicBezTo>
                  <a:cubicBezTo>
                    <a:pt x="1734" y="191"/>
                    <a:pt x="1755" y="276"/>
                    <a:pt x="1755" y="339"/>
                  </a:cubicBezTo>
                  <a:cubicBezTo>
                    <a:pt x="1774" y="613"/>
                    <a:pt x="1555" y="919"/>
                    <a:pt x="1263" y="1024"/>
                  </a:cubicBezTo>
                  <a:lnTo>
                    <a:pt x="1263" y="1024"/>
                  </a:lnTo>
                  <a:cubicBezTo>
                    <a:pt x="1247" y="993"/>
                    <a:pt x="1227" y="954"/>
                    <a:pt x="1206" y="910"/>
                  </a:cubicBezTo>
                  <a:cubicBezTo>
                    <a:pt x="1179" y="877"/>
                    <a:pt x="1147" y="837"/>
                    <a:pt x="1108" y="791"/>
                  </a:cubicBezTo>
                  <a:lnTo>
                    <a:pt x="1108" y="791"/>
                  </a:lnTo>
                  <a:cubicBezTo>
                    <a:pt x="1136" y="681"/>
                    <a:pt x="1179" y="556"/>
                    <a:pt x="1248" y="424"/>
                  </a:cubicBezTo>
                  <a:cubicBezTo>
                    <a:pt x="1332" y="318"/>
                    <a:pt x="1417" y="191"/>
                    <a:pt x="1523" y="128"/>
                  </a:cubicBezTo>
                  <a:cubicBezTo>
                    <a:pt x="1538" y="120"/>
                    <a:pt x="1557" y="115"/>
                    <a:pt x="1576" y="115"/>
                  </a:cubicBezTo>
                  <a:close/>
                  <a:moveTo>
                    <a:pt x="1091" y="869"/>
                  </a:moveTo>
                  <a:lnTo>
                    <a:pt x="1091" y="869"/>
                  </a:lnTo>
                  <a:cubicBezTo>
                    <a:pt x="1150" y="935"/>
                    <a:pt x="1194" y="992"/>
                    <a:pt x="1227" y="1036"/>
                  </a:cubicBezTo>
                  <a:lnTo>
                    <a:pt x="1227" y="1036"/>
                  </a:lnTo>
                  <a:cubicBezTo>
                    <a:pt x="1192" y="1047"/>
                    <a:pt x="1157" y="1054"/>
                    <a:pt x="1121" y="1058"/>
                  </a:cubicBezTo>
                  <a:cubicBezTo>
                    <a:pt x="1101" y="1061"/>
                    <a:pt x="1082" y="1064"/>
                    <a:pt x="1063" y="1066"/>
                  </a:cubicBezTo>
                  <a:lnTo>
                    <a:pt x="1063" y="1066"/>
                  </a:lnTo>
                  <a:cubicBezTo>
                    <a:pt x="1068" y="1011"/>
                    <a:pt x="1076" y="944"/>
                    <a:pt x="1091" y="869"/>
                  </a:cubicBezTo>
                  <a:close/>
                  <a:moveTo>
                    <a:pt x="317" y="381"/>
                  </a:moveTo>
                  <a:cubicBezTo>
                    <a:pt x="465" y="381"/>
                    <a:pt x="592" y="445"/>
                    <a:pt x="698" y="529"/>
                  </a:cubicBezTo>
                  <a:cubicBezTo>
                    <a:pt x="840" y="624"/>
                    <a:pt x="950" y="721"/>
                    <a:pt x="1035" y="809"/>
                  </a:cubicBezTo>
                  <a:lnTo>
                    <a:pt x="1035" y="809"/>
                  </a:lnTo>
                  <a:cubicBezTo>
                    <a:pt x="1022" y="870"/>
                    <a:pt x="1015" y="925"/>
                    <a:pt x="1015" y="974"/>
                  </a:cubicBezTo>
                  <a:cubicBezTo>
                    <a:pt x="1015" y="1009"/>
                    <a:pt x="1016" y="1041"/>
                    <a:pt x="1018" y="1069"/>
                  </a:cubicBezTo>
                  <a:lnTo>
                    <a:pt x="1018" y="1069"/>
                  </a:lnTo>
                  <a:cubicBezTo>
                    <a:pt x="1006" y="1069"/>
                    <a:pt x="995" y="1070"/>
                    <a:pt x="984" y="1070"/>
                  </a:cubicBezTo>
                  <a:cubicBezTo>
                    <a:pt x="656" y="1070"/>
                    <a:pt x="360" y="877"/>
                    <a:pt x="212" y="635"/>
                  </a:cubicBezTo>
                  <a:cubicBezTo>
                    <a:pt x="190" y="593"/>
                    <a:pt x="169" y="508"/>
                    <a:pt x="190" y="445"/>
                  </a:cubicBezTo>
                  <a:cubicBezTo>
                    <a:pt x="212" y="403"/>
                    <a:pt x="275" y="381"/>
                    <a:pt x="317" y="381"/>
                  </a:cubicBezTo>
                  <a:close/>
                  <a:moveTo>
                    <a:pt x="1555" y="1"/>
                  </a:moveTo>
                  <a:cubicBezTo>
                    <a:pt x="1520" y="1"/>
                    <a:pt x="1488" y="8"/>
                    <a:pt x="1459" y="22"/>
                  </a:cubicBezTo>
                  <a:cubicBezTo>
                    <a:pt x="1311" y="106"/>
                    <a:pt x="1227" y="276"/>
                    <a:pt x="1184" y="381"/>
                  </a:cubicBezTo>
                  <a:cubicBezTo>
                    <a:pt x="1128" y="506"/>
                    <a:pt x="1084" y="624"/>
                    <a:pt x="1054" y="730"/>
                  </a:cubicBezTo>
                  <a:lnTo>
                    <a:pt x="1054" y="730"/>
                  </a:lnTo>
                  <a:cubicBezTo>
                    <a:pt x="974" y="640"/>
                    <a:pt x="870" y="539"/>
                    <a:pt x="740" y="445"/>
                  </a:cubicBezTo>
                  <a:cubicBezTo>
                    <a:pt x="613" y="403"/>
                    <a:pt x="508" y="297"/>
                    <a:pt x="317" y="276"/>
                  </a:cubicBezTo>
                  <a:cubicBezTo>
                    <a:pt x="295" y="267"/>
                    <a:pt x="272" y="262"/>
                    <a:pt x="250" y="262"/>
                  </a:cubicBezTo>
                  <a:cubicBezTo>
                    <a:pt x="169" y="262"/>
                    <a:pt x="97" y="319"/>
                    <a:pt x="63" y="403"/>
                  </a:cubicBezTo>
                  <a:cubicBezTo>
                    <a:pt x="0" y="508"/>
                    <a:pt x="42" y="614"/>
                    <a:pt x="85" y="699"/>
                  </a:cubicBezTo>
                  <a:cubicBezTo>
                    <a:pt x="248" y="990"/>
                    <a:pt x="569" y="1203"/>
                    <a:pt x="938" y="1203"/>
                  </a:cubicBezTo>
                  <a:cubicBezTo>
                    <a:pt x="968" y="1203"/>
                    <a:pt x="999" y="1201"/>
                    <a:pt x="1031" y="1198"/>
                  </a:cubicBezTo>
                  <a:lnTo>
                    <a:pt x="1031" y="1198"/>
                  </a:lnTo>
                  <a:cubicBezTo>
                    <a:pt x="1034" y="1218"/>
                    <a:pt x="1036" y="1227"/>
                    <a:pt x="1036" y="1227"/>
                  </a:cubicBezTo>
                  <a:cubicBezTo>
                    <a:pt x="1044" y="1227"/>
                    <a:pt x="1048" y="1216"/>
                    <a:pt x="1051" y="1196"/>
                  </a:cubicBezTo>
                  <a:lnTo>
                    <a:pt x="1051" y="1196"/>
                  </a:lnTo>
                  <a:cubicBezTo>
                    <a:pt x="1074" y="1193"/>
                    <a:pt x="1098" y="1190"/>
                    <a:pt x="1121" y="1185"/>
                  </a:cubicBezTo>
                  <a:cubicBezTo>
                    <a:pt x="1544" y="1143"/>
                    <a:pt x="1861" y="741"/>
                    <a:pt x="1861" y="339"/>
                  </a:cubicBezTo>
                  <a:cubicBezTo>
                    <a:pt x="1861" y="276"/>
                    <a:pt x="1840" y="170"/>
                    <a:pt x="1755" y="85"/>
                  </a:cubicBezTo>
                  <a:cubicBezTo>
                    <a:pt x="1699" y="29"/>
                    <a:pt x="1624" y="1"/>
                    <a:pt x="1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21;p82">
              <a:extLst>
                <a:ext uri="{FF2B5EF4-FFF2-40B4-BE49-F238E27FC236}">
                  <a16:creationId xmlns:a16="http://schemas.microsoft.com/office/drawing/2014/main" id="{74530D34-CA01-BF86-0705-5431E4E973FE}"/>
                </a:ext>
              </a:extLst>
            </p:cNvPr>
            <p:cNvSpPr/>
            <p:nvPr/>
          </p:nvSpPr>
          <p:spPr>
            <a:xfrm>
              <a:off x="4635495" y="3749617"/>
              <a:ext cx="301115" cy="692794"/>
            </a:xfrm>
            <a:custGeom>
              <a:avLst/>
              <a:gdLst/>
              <a:ahLst/>
              <a:cxnLst/>
              <a:rect l="l" t="t" r="r" b="b"/>
              <a:pathLst>
                <a:path w="21299" h="49004" extrusionOk="0">
                  <a:moveTo>
                    <a:pt x="17787" y="0"/>
                  </a:moveTo>
                  <a:lnTo>
                    <a:pt x="826" y="973"/>
                  </a:lnTo>
                  <a:cubicBezTo>
                    <a:pt x="826" y="973"/>
                    <a:pt x="1" y="3850"/>
                    <a:pt x="170" y="7403"/>
                  </a:cubicBezTo>
                  <a:cubicBezTo>
                    <a:pt x="255" y="8777"/>
                    <a:pt x="4654" y="48305"/>
                    <a:pt x="4654" y="48305"/>
                  </a:cubicBezTo>
                  <a:lnTo>
                    <a:pt x="10216" y="47798"/>
                  </a:lnTo>
                  <a:lnTo>
                    <a:pt x="9243" y="10829"/>
                  </a:lnTo>
                  <a:lnTo>
                    <a:pt x="9476" y="11040"/>
                  </a:lnTo>
                  <a:cubicBezTo>
                    <a:pt x="9476" y="11040"/>
                    <a:pt x="12817" y="26585"/>
                    <a:pt x="13029" y="29059"/>
                  </a:cubicBezTo>
                  <a:cubicBezTo>
                    <a:pt x="13219" y="31280"/>
                    <a:pt x="15884" y="49003"/>
                    <a:pt x="15884" y="49003"/>
                  </a:cubicBezTo>
                  <a:lnTo>
                    <a:pt x="21298" y="48750"/>
                  </a:lnTo>
                  <a:lnTo>
                    <a:pt x="20093" y="26310"/>
                  </a:lnTo>
                  <a:lnTo>
                    <a:pt x="18443" y="5922"/>
                  </a:lnTo>
                  <a:lnTo>
                    <a:pt x="177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22;p82">
              <a:extLst>
                <a:ext uri="{FF2B5EF4-FFF2-40B4-BE49-F238E27FC236}">
                  <a16:creationId xmlns:a16="http://schemas.microsoft.com/office/drawing/2014/main" id="{CB9209F3-B145-D535-F19C-916517A8088A}"/>
                </a:ext>
              </a:extLst>
            </p:cNvPr>
            <p:cNvSpPr/>
            <p:nvPr/>
          </p:nvSpPr>
          <p:spPr>
            <a:xfrm>
              <a:off x="4567324" y="3473045"/>
              <a:ext cx="98383" cy="194758"/>
            </a:xfrm>
            <a:custGeom>
              <a:avLst/>
              <a:gdLst/>
              <a:ahLst/>
              <a:cxnLst/>
              <a:rect l="l" t="t" r="r" b="b"/>
              <a:pathLst>
                <a:path w="6959" h="13776" extrusionOk="0">
                  <a:moveTo>
                    <a:pt x="2602" y="0"/>
                  </a:moveTo>
                  <a:cubicBezTo>
                    <a:pt x="1777" y="2432"/>
                    <a:pt x="1862" y="2221"/>
                    <a:pt x="297" y="9454"/>
                  </a:cubicBezTo>
                  <a:cubicBezTo>
                    <a:pt x="1" y="10808"/>
                    <a:pt x="508" y="12901"/>
                    <a:pt x="1735" y="13536"/>
                  </a:cubicBezTo>
                  <a:cubicBezTo>
                    <a:pt x="2049" y="13701"/>
                    <a:pt x="2425" y="13776"/>
                    <a:pt x="2823" y="13776"/>
                  </a:cubicBezTo>
                  <a:cubicBezTo>
                    <a:pt x="3956" y="13776"/>
                    <a:pt x="5264" y="13170"/>
                    <a:pt x="5796" y="12309"/>
                  </a:cubicBezTo>
                  <a:lnTo>
                    <a:pt x="6959" y="1375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23;p82">
              <a:extLst>
                <a:ext uri="{FF2B5EF4-FFF2-40B4-BE49-F238E27FC236}">
                  <a16:creationId xmlns:a16="http://schemas.microsoft.com/office/drawing/2014/main" id="{E17C39FA-85E4-F979-C07C-5532ADE71717}"/>
                </a:ext>
              </a:extLst>
            </p:cNvPr>
            <p:cNvSpPr/>
            <p:nvPr/>
          </p:nvSpPr>
          <p:spPr>
            <a:xfrm>
              <a:off x="4665693" y="337167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24;p82">
              <a:extLst>
                <a:ext uri="{FF2B5EF4-FFF2-40B4-BE49-F238E27FC236}">
                  <a16:creationId xmlns:a16="http://schemas.microsoft.com/office/drawing/2014/main" id="{E401F4C4-6136-A691-CEAB-43A377F60448}"/>
                </a:ext>
              </a:extLst>
            </p:cNvPr>
            <p:cNvSpPr/>
            <p:nvPr/>
          </p:nvSpPr>
          <p:spPr>
            <a:xfrm>
              <a:off x="4580486" y="3351053"/>
              <a:ext cx="389601" cy="437146"/>
            </a:xfrm>
            <a:custGeom>
              <a:avLst/>
              <a:gdLst/>
              <a:ahLst/>
              <a:cxnLst/>
              <a:rect l="l" t="t" r="r" b="b"/>
              <a:pathLst>
                <a:path w="27558" h="30921" extrusionOk="0">
                  <a:moveTo>
                    <a:pt x="16497" y="0"/>
                  </a:moveTo>
                  <a:cubicBezTo>
                    <a:pt x="15554" y="1013"/>
                    <a:pt x="14250" y="1853"/>
                    <a:pt x="12932" y="1853"/>
                  </a:cubicBezTo>
                  <a:cubicBezTo>
                    <a:pt x="12653" y="1853"/>
                    <a:pt x="12374" y="1816"/>
                    <a:pt x="12098" y="1735"/>
                  </a:cubicBezTo>
                  <a:cubicBezTo>
                    <a:pt x="11231" y="1460"/>
                    <a:pt x="10342" y="825"/>
                    <a:pt x="9771" y="148"/>
                  </a:cubicBezTo>
                  <a:lnTo>
                    <a:pt x="6007" y="1438"/>
                  </a:lnTo>
                  <a:cubicBezTo>
                    <a:pt x="5013" y="1777"/>
                    <a:pt x="3998" y="2475"/>
                    <a:pt x="3384" y="3553"/>
                  </a:cubicBezTo>
                  <a:cubicBezTo>
                    <a:pt x="2581" y="4949"/>
                    <a:pt x="43" y="11400"/>
                    <a:pt x="0" y="11527"/>
                  </a:cubicBezTo>
                  <a:lnTo>
                    <a:pt x="4695" y="11950"/>
                  </a:lnTo>
                  <a:cubicBezTo>
                    <a:pt x="4695" y="11950"/>
                    <a:pt x="3849" y="27177"/>
                    <a:pt x="4167" y="29905"/>
                  </a:cubicBezTo>
                  <a:cubicBezTo>
                    <a:pt x="4167" y="29905"/>
                    <a:pt x="5309" y="30688"/>
                    <a:pt x="8185" y="30836"/>
                  </a:cubicBezTo>
                  <a:cubicBezTo>
                    <a:pt x="9591" y="30897"/>
                    <a:pt x="11159" y="30920"/>
                    <a:pt x="12730" y="30920"/>
                  </a:cubicBezTo>
                  <a:cubicBezTo>
                    <a:pt x="17706" y="30920"/>
                    <a:pt x="22715" y="30688"/>
                    <a:pt x="22715" y="30688"/>
                  </a:cubicBezTo>
                  <a:cubicBezTo>
                    <a:pt x="22567" y="29821"/>
                    <a:pt x="22419" y="28340"/>
                    <a:pt x="22334" y="27600"/>
                  </a:cubicBezTo>
                  <a:lnTo>
                    <a:pt x="21700" y="21763"/>
                  </a:lnTo>
                  <a:lnTo>
                    <a:pt x="21678" y="16010"/>
                  </a:lnTo>
                  <a:lnTo>
                    <a:pt x="21700" y="15439"/>
                  </a:lnTo>
                  <a:lnTo>
                    <a:pt x="27558" y="14065"/>
                  </a:lnTo>
                  <a:cubicBezTo>
                    <a:pt x="27558" y="14065"/>
                    <a:pt x="26416" y="10300"/>
                    <a:pt x="25358" y="6218"/>
                  </a:cubicBezTo>
                  <a:cubicBezTo>
                    <a:pt x="24745" y="3871"/>
                    <a:pt x="22715" y="2707"/>
                    <a:pt x="22228" y="2432"/>
                  </a:cubicBezTo>
                  <a:lnTo>
                    <a:pt x="22123" y="2390"/>
                  </a:lnTo>
                  <a:lnTo>
                    <a:pt x="164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525;p82">
              <a:extLst>
                <a:ext uri="{FF2B5EF4-FFF2-40B4-BE49-F238E27FC236}">
                  <a16:creationId xmlns:a16="http://schemas.microsoft.com/office/drawing/2014/main" id="{01402527-4F1F-C812-1544-6A96A5D7DF4E}"/>
                </a:ext>
              </a:extLst>
            </p:cNvPr>
            <p:cNvSpPr/>
            <p:nvPr/>
          </p:nvSpPr>
          <p:spPr>
            <a:xfrm>
              <a:off x="4816992" y="3524463"/>
              <a:ext cx="158184" cy="151186"/>
            </a:xfrm>
            <a:custGeom>
              <a:avLst/>
              <a:gdLst/>
              <a:ahLst/>
              <a:cxnLst/>
              <a:rect l="l" t="t" r="r" b="b"/>
              <a:pathLst>
                <a:path w="11189" h="10694" extrusionOk="0">
                  <a:moveTo>
                    <a:pt x="2412" y="1"/>
                  </a:moveTo>
                  <a:lnTo>
                    <a:pt x="1840" y="64"/>
                  </a:lnTo>
                  <a:lnTo>
                    <a:pt x="0" y="1968"/>
                  </a:lnTo>
                  <a:cubicBezTo>
                    <a:pt x="0" y="1968"/>
                    <a:pt x="1587" y="5331"/>
                    <a:pt x="2517" y="6621"/>
                  </a:cubicBezTo>
                  <a:cubicBezTo>
                    <a:pt x="3656" y="8247"/>
                    <a:pt x="5458" y="10694"/>
                    <a:pt x="7887" y="10694"/>
                  </a:cubicBezTo>
                  <a:cubicBezTo>
                    <a:pt x="7986" y="10694"/>
                    <a:pt x="8085" y="10690"/>
                    <a:pt x="8185" y="10681"/>
                  </a:cubicBezTo>
                  <a:cubicBezTo>
                    <a:pt x="10575" y="10470"/>
                    <a:pt x="11189" y="7128"/>
                    <a:pt x="10850" y="4548"/>
                  </a:cubicBezTo>
                  <a:cubicBezTo>
                    <a:pt x="10660" y="3131"/>
                    <a:pt x="10512" y="1862"/>
                    <a:pt x="10512" y="1862"/>
                  </a:cubicBezTo>
                  <a:lnTo>
                    <a:pt x="5817" y="2941"/>
                  </a:lnTo>
                  <a:lnTo>
                    <a:pt x="6028" y="3681"/>
                  </a:lnTo>
                  <a:lnTo>
                    <a:pt x="2412" y="1"/>
                  </a:ln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526;p82">
              <a:extLst>
                <a:ext uri="{FF2B5EF4-FFF2-40B4-BE49-F238E27FC236}">
                  <a16:creationId xmlns:a16="http://schemas.microsoft.com/office/drawing/2014/main" id="{D9A829E4-5570-05D7-5922-CE5BAE9B0A00}"/>
                </a:ext>
              </a:extLst>
            </p:cNvPr>
            <p:cNvSpPr/>
            <p:nvPr/>
          </p:nvSpPr>
          <p:spPr>
            <a:xfrm>
              <a:off x="4761672" y="3445831"/>
              <a:ext cx="107360" cy="143241"/>
            </a:xfrm>
            <a:custGeom>
              <a:avLst/>
              <a:gdLst/>
              <a:ahLst/>
              <a:cxnLst/>
              <a:rect l="l" t="t" r="r" b="b"/>
              <a:pathLst>
                <a:path w="7594" h="10132" extrusionOk="0">
                  <a:moveTo>
                    <a:pt x="1629" y="1"/>
                  </a:moveTo>
                  <a:lnTo>
                    <a:pt x="1" y="804"/>
                  </a:lnTo>
                  <a:cubicBezTo>
                    <a:pt x="45" y="1105"/>
                    <a:pt x="341" y="1191"/>
                    <a:pt x="666" y="1191"/>
                  </a:cubicBezTo>
                  <a:cubicBezTo>
                    <a:pt x="1101" y="1191"/>
                    <a:pt x="1588" y="1036"/>
                    <a:pt x="1589" y="1036"/>
                  </a:cubicBezTo>
                  <a:lnTo>
                    <a:pt x="1589" y="1036"/>
                  </a:lnTo>
                  <a:cubicBezTo>
                    <a:pt x="1589" y="1036"/>
                    <a:pt x="1588" y="1037"/>
                    <a:pt x="1587" y="1037"/>
                  </a:cubicBezTo>
                  <a:lnTo>
                    <a:pt x="2306" y="1439"/>
                  </a:lnTo>
                  <a:cubicBezTo>
                    <a:pt x="2306" y="1439"/>
                    <a:pt x="1524" y="1735"/>
                    <a:pt x="1354" y="1883"/>
                  </a:cubicBezTo>
                  <a:cubicBezTo>
                    <a:pt x="1206" y="2052"/>
                    <a:pt x="1312" y="2475"/>
                    <a:pt x="1312" y="2475"/>
                  </a:cubicBezTo>
                  <a:cubicBezTo>
                    <a:pt x="1312" y="2475"/>
                    <a:pt x="1164" y="2496"/>
                    <a:pt x="1037" y="2687"/>
                  </a:cubicBezTo>
                  <a:cubicBezTo>
                    <a:pt x="910" y="2877"/>
                    <a:pt x="931" y="3342"/>
                    <a:pt x="931" y="3342"/>
                  </a:cubicBezTo>
                  <a:lnTo>
                    <a:pt x="593" y="3850"/>
                  </a:lnTo>
                  <a:cubicBezTo>
                    <a:pt x="593" y="3850"/>
                    <a:pt x="593" y="4104"/>
                    <a:pt x="720" y="4421"/>
                  </a:cubicBezTo>
                  <a:cubicBezTo>
                    <a:pt x="847" y="4738"/>
                    <a:pt x="1545" y="5098"/>
                    <a:pt x="1545" y="5098"/>
                  </a:cubicBezTo>
                  <a:cubicBezTo>
                    <a:pt x="1545" y="5098"/>
                    <a:pt x="1756" y="5478"/>
                    <a:pt x="2222" y="6261"/>
                  </a:cubicBezTo>
                  <a:cubicBezTo>
                    <a:pt x="2708" y="7022"/>
                    <a:pt x="3913" y="7551"/>
                    <a:pt x="3913" y="7551"/>
                  </a:cubicBezTo>
                  <a:lnTo>
                    <a:pt x="5352" y="10131"/>
                  </a:lnTo>
                  <a:lnTo>
                    <a:pt x="7593" y="7213"/>
                  </a:lnTo>
                  <a:lnTo>
                    <a:pt x="6325" y="5605"/>
                  </a:lnTo>
                  <a:lnTo>
                    <a:pt x="4738" y="1608"/>
                  </a:lnTo>
                  <a:lnTo>
                    <a:pt x="3702" y="656"/>
                  </a:lnTo>
                  <a:lnTo>
                    <a:pt x="1629" y="1"/>
                  </a:ln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527;p82">
              <a:extLst>
                <a:ext uri="{FF2B5EF4-FFF2-40B4-BE49-F238E27FC236}">
                  <a16:creationId xmlns:a16="http://schemas.microsoft.com/office/drawing/2014/main" id="{0AD62C9F-069C-799D-6D98-C53C1026C75E}"/>
                </a:ext>
              </a:extLst>
            </p:cNvPr>
            <p:cNvSpPr/>
            <p:nvPr/>
          </p:nvSpPr>
          <p:spPr>
            <a:xfrm>
              <a:off x="4779019" y="3504431"/>
              <a:ext cx="608" cy="5994"/>
            </a:xfrm>
            <a:custGeom>
              <a:avLst/>
              <a:gdLst/>
              <a:ahLst/>
              <a:cxnLst/>
              <a:rect l="l" t="t" r="r" b="b"/>
              <a:pathLst>
                <a:path w="43" h="424" extrusionOk="0">
                  <a:moveTo>
                    <a:pt x="22" y="1"/>
                  </a:moveTo>
                  <a:cubicBezTo>
                    <a:pt x="22" y="1"/>
                    <a:pt x="1" y="107"/>
                    <a:pt x="1" y="212"/>
                  </a:cubicBezTo>
                  <a:cubicBezTo>
                    <a:pt x="1" y="339"/>
                    <a:pt x="1" y="424"/>
                    <a:pt x="22" y="424"/>
                  </a:cubicBezTo>
                  <a:cubicBezTo>
                    <a:pt x="22" y="424"/>
                    <a:pt x="43" y="318"/>
                    <a:pt x="43" y="212"/>
                  </a:cubicBezTo>
                  <a:cubicBezTo>
                    <a:pt x="43" y="85"/>
                    <a:pt x="43" y="1"/>
                    <a:pt x="22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528;p82">
              <a:extLst>
                <a:ext uri="{FF2B5EF4-FFF2-40B4-BE49-F238E27FC236}">
                  <a16:creationId xmlns:a16="http://schemas.microsoft.com/office/drawing/2014/main" id="{AEB63946-9E82-5F64-487E-796E2C2863B8}"/>
                </a:ext>
              </a:extLst>
            </p:cNvPr>
            <p:cNvSpPr/>
            <p:nvPr/>
          </p:nvSpPr>
          <p:spPr>
            <a:xfrm>
              <a:off x="4776630" y="3507725"/>
              <a:ext cx="7182" cy="8680"/>
            </a:xfrm>
            <a:custGeom>
              <a:avLst/>
              <a:gdLst/>
              <a:ahLst/>
              <a:cxnLst/>
              <a:rect l="l" t="t" r="r" b="b"/>
              <a:pathLst>
                <a:path w="508" h="614" extrusionOk="0">
                  <a:moveTo>
                    <a:pt x="0" y="1"/>
                  </a:moveTo>
                  <a:cubicBezTo>
                    <a:pt x="0" y="22"/>
                    <a:pt x="191" y="64"/>
                    <a:pt x="318" y="233"/>
                  </a:cubicBezTo>
                  <a:cubicBezTo>
                    <a:pt x="487" y="424"/>
                    <a:pt x="466" y="614"/>
                    <a:pt x="487" y="614"/>
                  </a:cubicBezTo>
                  <a:cubicBezTo>
                    <a:pt x="508" y="614"/>
                    <a:pt x="508" y="550"/>
                    <a:pt x="487" y="466"/>
                  </a:cubicBezTo>
                  <a:cubicBezTo>
                    <a:pt x="487" y="402"/>
                    <a:pt x="466" y="297"/>
                    <a:pt x="381" y="191"/>
                  </a:cubicBezTo>
                  <a:cubicBezTo>
                    <a:pt x="318" y="85"/>
                    <a:pt x="212" y="22"/>
                    <a:pt x="148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29;p82">
              <a:extLst>
                <a:ext uri="{FF2B5EF4-FFF2-40B4-BE49-F238E27FC236}">
                  <a16:creationId xmlns:a16="http://schemas.microsoft.com/office/drawing/2014/main" id="{B32F82F3-1387-3BCB-5CFF-C2DD092E4239}"/>
                </a:ext>
              </a:extLst>
            </p:cNvPr>
            <p:cNvSpPr/>
            <p:nvPr/>
          </p:nvSpPr>
          <p:spPr>
            <a:xfrm>
              <a:off x="4660632" y="3465863"/>
              <a:ext cx="87610" cy="133373"/>
            </a:xfrm>
            <a:custGeom>
              <a:avLst/>
              <a:gdLst/>
              <a:ahLst/>
              <a:cxnLst/>
              <a:rect l="l" t="t" r="r" b="b"/>
              <a:pathLst>
                <a:path w="6197" h="9434" extrusionOk="0">
                  <a:moveTo>
                    <a:pt x="430" y="0"/>
                  </a:moveTo>
                  <a:cubicBezTo>
                    <a:pt x="203" y="0"/>
                    <a:pt x="0" y="518"/>
                    <a:pt x="42" y="1037"/>
                  </a:cubicBezTo>
                  <a:lnTo>
                    <a:pt x="761" y="8566"/>
                  </a:lnTo>
                  <a:cubicBezTo>
                    <a:pt x="782" y="8989"/>
                    <a:pt x="972" y="9285"/>
                    <a:pt x="1226" y="9433"/>
                  </a:cubicBezTo>
                  <a:lnTo>
                    <a:pt x="5815" y="9327"/>
                  </a:lnTo>
                  <a:cubicBezTo>
                    <a:pt x="5985" y="9179"/>
                    <a:pt x="6196" y="8630"/>
                    <a:pt x="6154" y="8059"/>
                  </a:cubicBezTo>
                  <a:lnTo>
                    <a:pt x="5646" y="847"/>
                  </a:lnTo>
                  <a:cubicBezTo>
                    <a:pt x="5625" y="424"/>
                    <a:pt x="5456" y="106"/>
                    <a:pt x="5244" y="106"/>
                  </a:cubicBezTo>
                  <a:lnTo>
                    <a:pt x="443" y="1"/>
                  </a:lnTo>
                  <a:cubicBezTo>
                    <a:pt x="439" y="0"/>
                    <a:pt x="434" y="0"/>
                    <a:pt x="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530;p82">
              <a:extLst>
                <a:ext uri="{FF2B5EF4-FFF2-40B4-BE49-F238E27FC236}">
                  <a16:creationId xmlns:a16="http://schemas.microsoft.com/office/drawing/2014/main" id="{3BD5E1D7-9371-172B-71E2-49EF574E2893}"/>
                </a:ext>
              </a:extLst>
            </p:cNvPr>
            <p:cNvSpPr/>
            <p:nvPr/>
          </p:nvSpPr>
          <p:spPr>
            <a:xfrm>
              <a:off x="4649265" y="3485302"/>
              <a:ext cx="48435" cy="63096"/>
            </a:xfrm>
            <a:custGeom>
              <a:avLst/>
              <a:gdLst/>
              <a:ahLst/>
              <a:cxnLst/>
              <a:rect l="l" t="t" r="r" b="b"/>
              <a:pathLst>
                <a:path w="3426" h="4463" extrusionOk="0">
                  <a:moveTo>
                    <a:pt x="994" y="0"/>
                  </a:moveTo>
                  <a:cubicBezTo>
                    <a:pt x="676" y="0"/>
                    <a:pt x="401" y="106"/>
                    <a:pt x="211" y="339"/>
                  </a:cubicBezTo>
                  <a:cubicBezTo>
                    <a:pt x="22" y="590"/>
                    <a:pt x="0" y="946"/>
                    <a:pt x="185" y="1158"/>
                  </a:cubicBezTo>
                  <a:lnTo>
                    <a:pt x="185" y="1158"/>
                  </a:lnTo>
                  <a:cubicBezTo>
                    <a:pt x="294" y="1351"/>
                    <a:pt x="472" y="1524"/>
                    <a:pt x="634" y="1587"/>
                  </a:cubicBezTo>
                  <a:cubicBezTo>
                    <a:pt x="423" y="1967"/>
                    <a:pt x="550" y="2496"/>
                    <a:pt x="888" y="2750"/>
                  </a:cubicBezTo>
                  <a:cubicBezTo>
                    <a:pt x="676" y="3469"/>
                    <a:pt x="1353" y="4230"/>
                    <a:pt x="2030" y="4463"/>
                  </a:cubicBezTo>
                  <a:cubicBezTo>
                    <a:pt x="2115" y="4124"/>
                    <a:pt x="2115" y="3638"/>
                    <a:pt x="1945" y="3342"/>
                  </a:cubicBezTo>
                  <a:lnTo>
                    <a:pt x="1945" y="3342"/>
                  </a:lnTo>
                  <a:cubicBezTo>
                    <a:pt x="2115" y="3553"/>
                    <a:pt x="2305" y="3744"/>
                    <a:pt x="2538" y="3871"/>
                  </a:cubicBezTo>
                  <a:cubicBezTo>
                    <a:pt x="2610" y="3904"/>
                    <a:pt x="2691" y="3920"/>
                    <a:pt x="2772" y="3920"/>
                  </a:cubicBezTo>
                  <a:cubicBezTo>
                    <a:pt x="2950" y="3920"/>
                    <a:pt x="3127" y="3840"/>
                    <a:pt x="3214" y="3680"/>
                  </a:cubicBezTo>
                  <a:cubicBezTo>
                    <a:pt x="3320" y="3448"/>
                    <a:pt x="3193" y="3152"/>
                    <a:pt x="2961" y="3046"/>
                  </a:cubicBezTo>
                  <a:cubicBezTo>
                    <a:pt x="3278" y="2961"/>
                    <a:pt x="3426" y="2771"/>
                    <a:pt x="3405" y="2454"/>
                  </a:cubicBezTo>
                  <a:cubicBezTo>
                    <a:pt x="3384" y="2146"/>
                    <a:pt x="3105" y="1838"/>
                    <a:pt x="2818" y="1704"/>
                  </a:cubicBezTo>
                  <a:lnTo>
                    <a:pt x="2818" y="1704"/>
                  </a:lnTo>
                  <a:cubicBezTo>
                    <a:pt x="2855" y="1719"/>
                    <a:pt x="2893" y="1726"/>
                    <a:pt x="2929" y="1726"/>
                  </a:cubicBezTo>
                  <a:cubicBezTo>
                    <a:pt x="3129" y="1726"/>
                    <a:pt x="3295" y="1515"/>
                    <a:pt x="3278" y="1290"/>
                  </a:cubicBezTo>
                  <a:cubicBezTo>
                    <a:pt x="3214" y="1037"/>
                    <a:pt x="3003" y="846"/>
                    <a:pt x="2791" y="719"/>
                  </a:cubicBezTo>
                  <a:cubicBezTo>
                    <a:pt x="2516" y="529"/>
                    <a:pt x="2199" y="339"/>
                    <a:pt x="1861" y="212"/>
                  </a:cubicBezTo>
                  <a:cubicBezTo>
                    <a:pt x="1586" y="85"/>
                    <a:pt x="1290" y="0"/>
                    <a:pt x="994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531;p82">
              <a:extLst>
                <a:ext uri="{FF2B5EF4-FFF2-40B4-BE49-F238E27FC236}">
                  <a16:creationId xmlns:a16="http://schemas.microsoft.com/office/drawing/2014/main" id="{B106DB87-D23C-6B6A-3C9E-504614EC5206}"/>
                </a:ext>
              </a:extLst>
            </p:cNvPr>
            <p:cNvSpPr/>
            <p:nvPr/>
          </p:nvSpPr>
          <p:spPr>
            <a:xfrm>
              <a:off x="4584374" y="3492470"/>
              <a:ext cx="96587" cy="170993"/>
            </a:xfrm>
            <a:custGeom>
              <a:avLst/>
              <a:gdLst/>
              <a:ahLst/>
              <a:cxnLst/>
              <a:rect l="l" t="t" r="r" b="b"/>
              <a:pathLst>
                <a:path w="6832" h="12095" extrusionOk="0">
                  <a:moveTo>
                    <a:pt x="4695" y="1"/>
                  </a:moveTo>
                  <a:lnTo>
                    <a:pt x="4653" y="3216"/>
                  </a:lnTo>
                  <a:lnTo>
                    <a:pt x="3786" y="4463"/>
                  </a:lnTo>
                  <a:lnTo>
                    <a:pt x="0" y="7911"/>
                  </a:lnTo>
                  <a:cubicBezTo>
                    <a:pt x="0" y="7911"/>
                    <a:pt x="495" y="12095"/>
                    <a:pt x="2025" y="12095"/>
                  </a:cubicBezTo>
                  <a:cubicBezTo>
                    <a:pt x="2108" y="12095"/>
                    <a:pt x="2195" y="12082"/>
                    <a:pt x="2284" y="12056"/>
                  </a:cubicBezTo>
                  <a:cubicBezTo>
                    <a:pt x="4019" y="11548"/>
                    <a:pt x="4442" y="11210"/>
                    <a:pt x="5457" y="9328"/>
                  </a:cubicBezTo>
                  <a:cubicBezTo>
                    <a:pt x="6028" y="8313"/>
                    <a:pt x="6345" y="6684"/>
                    <a:pt x="6662" y="5754"/>
                  </a:cubicBezTo>
                  <a:cubicBezTo>
                    <a:pt x="6831" y="5204"/>
                    <a:pt x="6683" y="3427"/>
                    <a:pt x="6683" y="3427"/>
                  </a:cubicBezTo>
                  <a:lnTo>
                    <a:pt x="4695" y="1"/>
                  </a:ln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532;p82">
              <a:extLst>
                <a:ext uri="{FF2B5EF4-FFF2-40B4-BE49-F238E27FC236}">
                  <a16:creationId xmlns:a16="http://schemas.microsoft.com/office/drawing/2014/main" id="{DFAB4AED-B359-4764-0989-A294E09C4909}"/>
                </a:ext>
              </a:extLst>
            </p:cNvPr>
            <p:cNvSpPr/>
            <p:nvPr/>
          </p:nvSpPr>
          <p:spPr>
            <a:xfrm>
              <a:off x="4747620" y="3234941"/>
              <a:ext cx="8991" cy="9076"/>
            </a:xfrm>
            <a:custGeom>
              <a:avLst/>
              <a:gdLst/>
              <a:ahLst/>
              <a:cxnLst/>
              <a:rect l="l" t="t" r="r" b="b"/>
              <a:pathLst>
                <a:path w="636" h="642" extrusionOk="0">
                  <a:moveTo>
                    <a:pt x="281" y="1"/>
                  </a:moveTo>
                  <a:cubicBezTo>
                    <a:pt x="123" y="1"/>
                    <a:pt x="20" y="150"/>
                    <a:pt x="1" y="282"/>
                  </a:cubicBezTo>
                  <a:cubicBezTo>
                    <a:pt x="1" y="473"/>
                    <a:pt x="128" y="600"/>
                    <a:pt x="297" y="642"/>
                  </a:cubicBezTo>
                  <a:cubicBezTo>
                    <a:pt x="466" y="642"/>
                    <a:pt x="614" y="494"/>
                    <a:pt x="635" y="346"/>
                  </a:cubicBezTo>
                  <a:cubicBezTo>
                    <a:pt x="635" y="155"/>
                    <a:pt x="508" y="29"/>
                    <a:pt x="339" y="7"/>
                  </a:cubicBezTo>
                  <a:cubicBezTo>
                    <a:pt x="319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533;p82">
              <a:extLst>
                <a:ext uri="{FF2B5EF4-FFF2-40B4-BE49-F238E27FC236}">
                  <a16:creationId xmlns:a16="http://schemas.microsoft.com/office/drawing/2014/main" id="{3A521174-3F56-7928-3CF0-B3ABD9180626}"/>
                </a:ext>
              </a:extLst>
            </p:cNvPr>
            <p:cNvSpPr/>
            <p:nvPr/>
          </p:nvSpPr>
          <p:spPr>
            <a:xfrm>
              <a:off x="4705758" y="3229654"/>
              <a:ext cx="8991" cy="8991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339" y="1"/>
                  </a:moveTo>
                  <a:cubicBezTo>
                    <a:pt x="149" y="1"/>
                    <a:pt x="22" y="128"/>
                    <a:pt x="1" y="297"/>
                  </a:cubicBezTo>
                  <a:cubicBezTo>
                    <a:pt x="1" y="487"/>
                    <a:pt x="128" y="614"/>
                    <a:pt x="297" y="635"/>
                  </a:cubicBezTo>
                  <a:cubicBezTo>
                    <a:pt x="466" y="635"/>
                    <a:pt x="614" y="508"/>
                    <a:pt x="635" y="339"/>
                  </a:cubicBezTo>
                  <a:cubicBezTo>
                    <a:pt x="635" y="170"/>
                    <a:pt x="508" y="22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534;p82">
              <a:extLst>
                <a:ext uri="{FF2B5EF4-FFF2-40B4-BE49-F238E27FC236}">
                  <a16:creationId xmlns:a16="http://schemas.microsoft.com/office/drawing/2014/main" id="{52A42D01-9552-4D58-B174-4E294034B9D4}"/>
                </a:ext>
              </a:extLst>
            </p:cNvPr>
            <p:cNvSpPr/>
            <p:nvPr/>
          </p:nvSpPr>
          <p:spPr>
            <a:xfrm>
              <a:off x="4719811" y="3243410"/>
              <a:ext cx="9882" cy="17361"/>
            </a:xfrm>
            <a:custGeom>
              <a:avLst/>
              <a:gdLst/>
              <a:ahLst/>
              <a:cxnLst/>
              <a:rect l="l" t="t" r="r" b="b"/>
              <a:pathLst>
                <a:path w="699" h="1228" fill="none" extrusionOk="0">
                  <a:moveTo>
                    <a:pt x="191" y="1"/>
                  </a:moveTo>
                  <a:lnTo>
                    <a:pt x="1" y="741"/>
                  </a:lnTo>
                  <a:cubicBezTo>
                    <a:pt x="1" y="741"/>
                    <a:pt x="1" y="1227"/>
                    <a:pt x="699" y="1121"/>
                  </a:cubicBezTo>
                </a:path>
              </a:pathLst>
            </a:custGeom>
            <a:noFill/>
            <a:ln w="6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535;p82">
              <a:extLst>
                <a:ext uri="{FF2B5EF4-FFF2-40B4-BE49-F238E27FC236}">
                  <a16:creationId xmlns:a16="http://schemas.microsoft.com/office/drawing/2014/main" id="{94058944-F933-4E24-FE49-D93534277B8A}"/>
                </a:ext>
              </a:extLst>
            </p:cNvPr>
            <p:cNvSpPr/>
            <p:nvPr/>
          </p:nvSpPr>
          <p:spPr>
            <a:xfrm>
              <a:off x="4741639" y="3211982"/>
              <a:ext cx="28727" cy="11706"/>
            </a:xfrm>
            <a:custGeom>
              <a:avLst/>
              <a:gdLst/>
              <a:ahLst/>
              <a:cxnLst/>
              <a:rect l="l" t="t" r="r" b="b"/>
              <a:pathLst>
                <a:path w="2032" h="828" extrusionOk="0">
                  <a:moveTo>
                    <a:pt x="322" y="0"/>
                  </a:moveTo>
                  <a:cubicBezTo>
                    <a:pt x="185" y="0"/>
                    <a:pt x="41" y="102"/>
                    <a:pt x="22" y="257"/>
                  </a:cubicBezTo>
                  <a:cubicBezTo>
                    <a:pt x="1" y="405"/>
                    <a:pt x="107" y="574"/>
                    <a:pt x="255" y="595"/>
                  </a:cubicBezTo>
                  <a:lnTo>
                    <a:pt x="1672" y="828"/>
                  </a:lnTo>
                  <a:lnTo>
                    <a:pt x="1714" y="828"/>
                  </a:lnTo>
                  <a:cubicBezTo>
                    <a:pt x="1841" y="828"/>
                    <a:pt x="1989" y="722"/>
                    <a:pt x="2010" y="595"/>
                  </a:cubicBezTo>
                  <a:cubicBezTo>
                    <a:pt x="2031" y="426"/>
                    <a:pt x="1925" y="278"/>
                    <a:pt x="1756" y="257"/>
                  </a:cubicBezTo>
                  <a:lnTo>
                    <a:pt x="360" y="3"/>
                  </a:lnTo>
                  <a:cubicBezTo>
                    <a:pt x="348" y="1"/>
                    <a:pt x="335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536;p82">
              <a:extLst>
                <a:ext uri="{FF2B5EF4-FFF2-40B4-BE49-F238E27FC236}">
                  <a16:creationId xmlns:a16="http://schemas.microsoft.com/office/drawing/2014/main" id="{E720BB05-D4ED-7A45-3C47-69FA3563BCD8}"/>
                </a:ext>
              </a:extLst>
            </p:cNvPr>
            <p:cNvSpPr/>
            <p:nvPr/>
          </p:nvSpPr>
          <p:spPr>
            <a:xfrm>
              <a:off x="4699778" y="3206893"/>
              <a:ext cx="21249" cy="10221"/>
            </a:xfrm>
            <a:custGeom>
              <a:avLst/>
              <a:gdLst/>
              <a:ahLst/>
              <a:cxnLst/>
              <a:rect l="l" t="t" r="r" b="b"/>
              <a:pathLst>
                <a:path w="1503" h="723" extrusionOk="0">
                  <a:moveTo>
                    <a:pt x="322" y="1"/>
                  </a:moveTo>
                  <a:cubicBezTo>
                    <a:pt x="184" y="1"/>
                    <a:pt x="41" y="101"/>
                    <a:pt x="22" y="236"/>
                  </a:cubicBezTo>
                  <a:cubicBezTo>
                    <a:pt x="1" y="405"/>
                    <a:pt x="107" y="553"/>
                    <a:pt x="255" y="574"/>
                  </a:cubicBezTo>
                  <a:lnTo>
                    <a:pt x="1143" y="722"/>
                  </a:lnTo>
                  <a:lnTo>
                    <a:pt x="1185" y="722"/>
                  </a:lnTo>
                  <a:cubicBezTo>
                    <a:pt x="1312" y="722"/>
                    <a:pt x="1418" y="617"/>
                    <a:pt x="1481" y="469"/>
                  </a:cubicBezTo>
                  <a:cubicBezTo>
                    <a:pt x="1503" y="321"/>
                    <a:pt x="1397" y="151"/>
                    <a:pt x="1249" y="130"/>
                  </a:cubicBezTo>
                  <a:lnTo>
                    <a:pt x="360" y="3"/>
                  </a:lnTo>
                  <a:cubicBezTo>
                    <a:pt x="348" y="2"/>
                    <a:pt x="335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537;p82">
              <a:extLst>
                <a:ext uri="{FF2B5EF4-FFF2-40B4-BE49-F238E27FC236}">
                  <a16:creationId xmlns:a16="http://schemas.microsoft.com/office/drawing/2014/main" id="{646F14BC-44E9-45F0-C302-70E6DA60E871}"/>
                </a:ext>
              </a:extLst>
            </p:cNvPr>
            <p:cNvSpPr/>
            <p:nvPr/>
          </p:nvSpPr>
          <p:spPr>
            <a:xfrm>
              <a:off x="4710254" y="3264644"/>
              <a:ext cx="35895" cy="15113"/>
            </a:xfrm>
            <a:custGeom>
              <a:avLst/>
              <a:gdLst/>
              <a:ahLst/>
              <a:cxnLst/>
              <a:rect l="l" t="t" r="r" b="b"/>
              <a:pathLst>
                <a:path w="2539" h="1069" extrusionOk="0">
                  <a:moveTo>
                    <a:pt x="0" y="0"/>
                  </a:moveTo>
                  <a:cubicBezTo>
                    <a:pt x="0" y="0"/>
                    <a:pt x="0" y="804"/>
                    <a:pt x="762" y="994"/>
                  </a:cubicBezTo>
                  <a:cubicBezTo>
                    <a:pt x="973" y="1046"/>
                    <a:pt x="1161" y="1068"/>
                    <a:pt x="1329" y="1068"/>
                  </a:cubicBezTo>
                  <a:cubicBezTo>
                    <a:pt x="2250" y="1068"/>
                    <a:pt x="2538" y="402"/>
                    <a:pt x="2538" y="4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4536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FB5AD-31B7-D3D9-070A-8BA756D6F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Work Fit In?</a:t>
            </a:r>
          </a:p>
        </p:txBody>
      </p:sp>
      <p:grpSp>
        <p:nvGrpSpPr>
          <p:cNvPr id="19" name="Google Shape;3620;p88">
            <a:extLst>
              <a:ext uri="{FF2B5EF4-FFF2-40B4-BE49-F238E27FC236}">
                <a16:creationId xmlns:a16="http://schemas.microsoft.com/office/drawing/2014/main" id="{05DCE89E-5C62-F535-950F-44028A36A27D}"/>
              </a:ext>
            </a:extLst>
          </p:cNvPr>
          <p:cNvGrpSpPr/>
          <p:nvPr/>
        </p:nvGrpSpPr>
        <p:grpSpPr>
          <a:xfrm>
            <a:off x="3001416" y="1250326"/>
            <a:ext cx="3141118" cy="3077368"/>
            <a:chOff x="4815575" y="1416800"/>
            <a:chExt cx="73750" cy="71400"/>
          </a:xfrm>
        </p:grpSpPr>
        <p:sp>
          <p:nvSpPr>
            <p:cNvPr id="20" name="Google Shape;3621;p88">
              <a:extLst>
                <a:ext uri="{FF2B5EF4-FFF2-40B4-BE49-F238E27FC236}">
                  <a16:creationId xmlns:a16="http://schemas.microsoft.com/office/drawing/2014/main" id="{684B02E9-D8DF-63A4-7B78-D7BF86BBCEFB}"/>
                </a:ext>
              </a:extLst>
            </p:cNvPr>
            <p:cNvSpPr/>
            <p:nvPr/>
          </p:nvSpPr>
          <p:spPr>
            <a:xfrm>
              <a:off x="4815575" y="1416800"/>
              <a:ext cx="43100" cy="52150"/>
            </a:xfrm>
            <a:custGeom>
              <a:avLst/>
              <a:gdLst/>
              <a:ahLst/>
              <a:cxnLst/>
              <a:rect l="l" t="t" r="r" b="b"/>
              <a:pathLst>
                <a:path w="1724" h="2086" extrusionOk="0">
                  <a:moveTo>
                    <a:pt x="1327" y="1"/>
                  </a:moveTo>
                  <a:lnTo>
                    <a:pt x="1327" y="181"/>
                  </a:lnTo>
                  <a:cubicBezTo>
                    <a:pt x="469" y="361"/>
                    <a:pt x="0" y="1299"/>
                    <a:pt x="375" y="2085"/>
                  </a:cubicBezTo>
                  <a:lnTo>
                    <a:pt x="772" y="1818"/>
                  </a:lnTo>
                  <a:cubicBezTo>
                    <a:pt x="729" y="1717"/>
                    <a:pt x="707" y="1609"/>
                    <a:pt x="707" y="1501"/>
                  </a:cubicBezTo>
                  <a:cubicBezTo>
                    <a:pt x="714" y="1111"/>
                    <a:pt x="959" y="772"/>
                    <a:pt x="1327" y="657"/>
                  </a:cubicBezTo>
                  <a:lnTo>
                    <a:pt x="1327" y="823"/>
                  </a:lnTo>
                  <a:lnTo>
                    <a:pt x="1724" y="426"/>
                  </a:lnTo>
                  <a:lnTo>
                    <a:pt x="1327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3622;p88">
              <a:extLst>
                <a:ext uri="{FF2B5EF4-FFF2-40B4-BE49-F238E27FC236}">
                  <a16:creationId xmlns:a16="http://schemas.microsoft.com/office/drawing/2014/main" id="{AF3F0DD5-4395-AFBD-EA32-2FEE2AA6A791}"/>
                </a:ext>
              </a:extLst>
            </p:cNvPr>
            <p:cNvSpPr/>
            <p:nvPr/>
          </p:nvSpPr>
          <p:spPr>
            <a:xfrm>
              <a:off x="4861725" y="1421125"/>
              <a:ext cx="27600" cy="51250"/>
            </a:xfrm>
            <a:custGeom>
              <a:avLst/>
              <a:gdLst/>
              <a:ahLst/>
              <a:cxnLst/>
              <a:rect l="l" t="t" r="r" b="b"/>
              <a:pathLst>
                <a:path w="1104" h="2050" extrusionOk="0">
                  <a:moveTo>
                    <a:pt x="0" y="1"/>
                  </a:moveTo>
                  <a:lnTo>
                    <a:pt x="0" y="477"/>
                  </a:lnTo>
                  <a:cubicBezTo>
                    <a:pt x="375" y="592"/>
                    <a:pt x="635" y="938"/>
                    <a:pt x="635" y="1328"/>
                  </a:cubicBezTo>
                  <a:cubicBezTo>
                    <a:pt x="635" y="1429"/>
                    <a:pt x="621" y="1530"/>
                    <a:pt x="585" y="1624"/>
                  </a:cubicBezTo>
                  <a:lnTo>
                    <a:pt x="404" y="1494"/>
                  </a:lnTo>
                  <a:lnTo>
                    <a:pt x="513" y="2049"/>
                  </a:lnTo>
                  <a:lnTo>
                    <a:pt x="1089" y="1963"/>
                  </a:lnTo>
                  <a:lnTo>
                    <a:pt x="981" y="1883"/>
                  </a:lnTo>
                  <a:cubicBezTo>
                    <a:pt x="1061" y="1710"/>
                    <a:pt x="1104" y="1523"/>
                    <a:pt x="1104" y="1328"/>
                  </a:cubicBezTo>
                  <a:cubicBezTo>
                    <a:pt x="1104" y="679"/>
                    <a:pt x="635" y="123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3623;p88">
              <a:extLst>
                <a:ext uri="{FF2B5EF4-FFF2-40B4-BE49-F238E27FC236}">
                  <a16:creationId xmlns:a16="http://schemas.microsoft.com/office/drawing/2014/main" id="{4330B84C-4A6F-0754-AFF6-F58889833D97}"/>
                </a:ext>
              </a:extLst>
            </p:cNvPr>
            <p:cNvSpPr/>
            <p:nvPr/>
          </p:nvSpPr>
          <p:spPr>
            <a:xfrm>
              <a:off x="4829450" y="1467825"/>
              <a:ext cx="49250" cy="20375"/>
            </a:xfrm>
            <a:custGeom>
              <a:avLst/>
              <a:gdLst/>
              <a:ahLst/>
              <a:cxnLst/>
              <a:rect l="l" t="t" r="r" b="b"/>
              <a:pathLst>
                <a:path w="1970" h="815" extrusionOk="0">
                  <a:moveTo>
                    <a:pt x="109" y="1"/>
                  </a:moveTo>
                  <a:lnTo>
                    <a:pt x="0" y="556"/>
                  </a:lnTo>
                  <a:lnTo>
                    <a:pt x="137" y="462"/>
                  </a:lnTo>
                  <a:cubicBezTo>
                    <a:pt x="394" y="698"/>
                    <a:pt x="720" y="815"/>
                    <a:pt x="1045" y="815"/>
                  </a:cubicBezTo>
                  <a:cubicBezTo>
                    <a:pt x="1378" y="815"/>
                    <a:pt x="1710" y="692"/>
                    <a:pt x="1969" y="448"/>
                  </a:cubicBezTo>
                  <a:lnTo>
                    <a:pt x="1969" y="441"/>
                  </a:lnTo>
                  <a:lnTo>
                    <a:pt x="1573" y="174"/>
                  </a:lnTo>
                  <a:cubicBezTo>
                    <a:pt x="1418" y="292"/>
                    <a:pt x="1232" y="352"/>
                    <a:pt x="1046" y="352"/>
                  </a:cubicBezTo>
                  <a:cubicBezTo>
                    <a:pt x="868" y="352"/>
                    <a:pt x="689" y="297"/>
                    <a:pt x="534" y="188"/>
                  </a:cubicBezTo>
                  <a:lnTo>
                    <a:pt x="678" y="95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A42C8E8-A260-3755-C68B-A2B8DD2801BE}"/>
              </a:ext>
            </a:extLst>
          </p:cNvPr>
          <p:cNvSpPr txBox="1"/>
          <p:nvPr/>
        </p:nvSpPr>
        <p:spPr>
          <a:xfrm>
            <a:off x="848651" y="1189030"/>
            <a:ext cx="2380232" cy="267765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EMP Goals</a:t>
            </a:r>
          </a:p>
          <a:p>
            <a:pPr marL="55563" indent="-55563">
              <a:buFont typeface="Arial" panose="020B0604020202020204" pitchFamily="34" charset="0"/>
              <a:buChar char="•"/>
            </a:pPr>
            <a:r>
              <a:rPr lang="en-US" dirty="0"/>
              <a:t>1.19: “Reduce or eliminate the cost of textbooks and course materials by ensuring 75% of all course sections utilize OER…by 2030.” </a:t>
            </a:r>
          </a:p>
          <a:p>
            <a:pPr marL="55563" indent="-55563">
              <a:buFont typeface="Arial" panose="020B0604020202020204" pitchFamily="34" charset="0"/>
              <a:buChar char="•"/>
            </a:pPr>
            <a:r>
              <a:rPr lang="en-US" dirty="0"/>
              <a:t>2.5: “Increase use of OER that address diversity, equity, inclusion and antiracism in the course material content.”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2318E5-6B74-5648-18E6-BE1F253E5D6B}"/>
              </a:ext>
            </a:extLst>
          </p:cNvPr>
          <p:cNvSpPr txBox="1"/>
          <p:nvPr/>
        </p:nvSpPr>
        <p:spPr>
          <a:xfrm>
            <a:off x="6201303" y="1136902"/>
            <a:ext cx="2094046" cy="2246769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OER/ZTC Implementation Plan:</a:t>
            </a:r>
          </a:p>
          <a:p>
            <a:pPr marL="55563" indent="-55563">
              <a:buFont typeface="Arial" panose="020B0604020202020204" pitchFamily="34" charset="0"/>
              <a:buChar char="•"/>
            </a:pPr>
            <a:r>
              <a:rPr lang="en-US" dirty="0"/>
              <a:t>Increased use of open pedagogical materials to address diversity, equity, inclusion, and antiracism.</a:t>
            </a:r>
          </a:p>
          <a:p>
            <a:pPr marL="55563" indent="-55563">
              <a:buFont typeface="Arial" panose="020B0604020202020204" pitchFamily="34" charset="0"/>
              <a:buChar char="•"/>
            </a:pPr>
            <a:r>
              <a:rPr lang="en-US" dirty="0"/>
              <a:t>Increased student engagement re: materials and usage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B2ECE3-A44B-C932-14D2-8E09D0C883D8}"/>
              </a:ext>
            </a:extLst>
          </p:cNvPr>
          <p:cNvSpPr txBox="1"/>
          <p:nvPr/>
        </p:nvSpPr>
        <p:spPr>
          <a:xfrm>
            <a:off x="5690000" y="3983965"/>
            <a:ext cx="2380232" cy="52322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ASCC Student Goals on Textbook Affordability</a:t>
            </a:r>
          </a:p>
        </p:txBody>
      </p:sp>
    </p:spTree>
    <p:extLst>
      <p:ext uri="{BB962C8B-B14F-4D97-AF65-F5344CB8AC3E}">
        <p14:creationId xmlns:p14="http://schemas.microsoft.com/office/powerpoint/2010/main" val="274940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BC1F30F8-ED5C-20AF-8C3F-2A6D33A5F9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11125" indent="-111125" algn="l">
              <a:buFont typeface="Arial" panose="020B0604020202020204" pitchFamily="34" charset="0"/>
              <a:buChar char="•"/>
            </a:pP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Tuesday of the month, 12:30-1:30pm, FTLCL (9-154) or Zoom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4588662-A663-99F3-DAFF-2A196DC0021E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564400" y="1180909"/>
            <a:ext cx="2732400" cy="644491"/>
          </a:xfrm>
        </p:spPr>
        <p:txBody>
          <a:bodyPr/>
          <a:lstStyle/>
          <a:p>
            <a:r>
              <a:rPr lang="en-US" dirty="0"/>
              <a:t>Textbook Affordability Subcommittee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DD21C9-CD31-2441-D88B-8FD925387F4C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pPr marL="111125" indent="-111125" algn="l">
              <a:buFont typeface="Arial" panose="020B0604020202020204" pitchFamily="34" charset="0"/>
              <a:buChar char="•"/>
            </a:pPr>
            <a:r>
              <a:rPr lang="en-US" dirty="0"/>
              <a:t>Summer cohort every year</a:t>
            </a:r>
          </a:p>
          <a:p>
            <a:pPr marL="111125" indent="-111125" algn="l">
              <a:buFont typeface="Arial" panose="020B0604020202020204" pitchFamily="34" charset="0"/>
              <a:buChar char="•"/>
            </a:pPr>
            <a:r>
              <a:rPr lang="en-US" dirty="0"/>
              <a:t>More cohorts as we get more funding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5627FF0-A1EE-77A9-CA77-86691F28719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4845350" y="1318504"/>
            <a:ext cx="2734200" cy="369300"/>
          </a:xfrm>
        </p:spPr>
        <p:txBody>
          <a:bodyPr/>
          <a:lstStyle/>
          <a:p>
            <a:r>
              <a:rPr lang="en-US" dirty="0"/>
              <a:t>ZTC Adopter Program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EBAA518-6E27-8653-B581-7D8D76941DCD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1564700" y="3261150"/>
            <a:ext cx="2731500" cy="1164266"/>
          </a:xfrm>
        </p:spPr>
        <p:txBody>
          <a:bodyPr/>
          <a:lstStyle/>
          <a:p>
            <a:pPr marL="111125" indent="-111125" algn="l">
              <a:buFont typeface="Arial" panose="020B0604020202020204" pitchFamily="34" charset="0"/>
              <a:buChar char="•"/>
            </a:pPr>
            <a:r>
              <a:rPr lang="en-US" dirty="0"/>
              <a:t>Get them in on-time!</a:t>
            </a:r>
          </a:p>
          <a:p>
            <a:pPr marL="111125" indent="-111125" algn="l">
              <a:buFont typeface="Arial" panose="020B0604020202020204" pitchFamily="34" charset="0"/>
              <a:buChar char="•"/>
            </a:pPr>
            <a:r>
              <a:rPr lang="en-US" dirty="0"/>
              <a:t>Check in with Sarah and Diana to see how we can help with OER and ZTC materials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0C1D085C-69A4-64C9-0544-01433DB0ED2E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r>
              <a:rPr lang="en-US" dirty="0"/>
              <a:t>Textbook Adoptions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3D06EF7C-3D07-16D4-5911-7A1E778F96F5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>
            <a:off x="4845650" y="3261147"/>
            <a:ext cx="2733000" cy="1164269"/>
          </a:xfrm>
        </p:spPr>
        <p:txBody>
          <a:bodyPr/>
          <a:lstStyle/>
          <a:p>
            <a:pPr marL="111125" indent="-111125" algn="l">
              <a:buFont typeface="Arial" panose="020B0604020202020204" pitchFamily="34" charset="0"/>
              <a:buChar char="•"/>
            </a:pPr>
            <a:r>
              <a:rPr lang="en-US" dirty="0"/>
              <a:t>Share any survey and focus group announcements with your students!</a:t>
            </a:r>
          </a:p>
          <a:p>
            <a:pPr marL="111125" indent="-111125" algn="l">
              <a:buFont typeface="Arial" panose="020B0604020202020204" pitchFamily="34" charset="0"/>
              <a:buChar char="•"/>
            </a:pPr>
            <a:r>
              <a:rPr lang="en-US" dirty="0"/>
              <a:t>Spread the word about your ZTC/LTC courses!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50099B2B-6D72-26FD-1B17-D11A7C56CCB1}"/>
              </a:ext>
            </a:extLst>
          </p:cNvPr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r>
              <a:rPr lang="en-US" dirty="0"/>
              <a:t>Student Engagement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B363DA-0CF4-57C7-9682-A18EDB22C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Get Involved?</a:t>
            </a:r>
          </a:p>
        </p:txBody>
      </p:sp>
    </p:spTree>
    <p:extLst>
      <p:ext uri="{BB962C8B-B14F-4D97-AF65-F5344CB8AC3E}">
        <p14:creationId xmlns:p14="http://schemas.microsoft.com/office/powerpoint/2010/main" val="421438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DE312B1-6A44-57B3-5437-00E108F58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810" y="1651994"/>
            <a:ext cx="1692379" cy="1316400"/>
          </a:xfrm>
        </p:spPr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21FA1B0C-91D5-F068-C8A7-F28C1D9457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DB7DC22B-ADA6-BA1C-E847-BF3BB237CA37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oogle Shape;2005;p71">
            <a:extLst>
              <a:ext uri="{FF2B5EF4-FFF2-40B4-BE49-F238E27FC236}">
                <a16:creationId xmlns:a16="http://schemas.microsoft.com/office/drawing/2014/main" id="{CF8FE5E4-FFF4-CDCB-D01B-F33D6716918B}"/>
              </a:ext>
            </a:extLst>
          </p:cNvPr>
          <p:cNvGrpSpPr/>
          <p:nvPr/>
        </p:nvGrpSpPr>
        <p:grpSpPr>
          <a:xfrm>
            <a:off x="880575" y="3025651"/>
            <a:ext cx="3066700" cy="1930450"/>
            <a:chOff x="880575" y="2599900"/>
            <a:chExt cx="3066700" cy="1930450"/>
          </a:xfrm>
        </p:grpSpPr>
        <p:sp>
          <p:nvSpPr>
            <p:cNvPr id="3" name="Google Shape;2006;p71">
              <a:extLst>
                <a:ext uri="{FF2B5EF4-FFF2-40B4-BE49-F238E27FC236}">
                  <a16:creationId xmlns:a16="http://schemas.microsoft.com/office/drawing/2014/main" id="{F11178EB-5449-086E-3A76-042DFF0EEC1A}"/>
                </a:ext>
              </a:extLst>
            </p:cNvPr>
            <p:cNvSpPr/>
            <p:nvPr/>
          </p:nvSpPr>
          <p:spPr>
            <a:xfrm flipH="1">
              <a:off x="880575" y="4334150"/>
              <a:ext cx="3066700" cy="3725"/>
            </a:xfrm>
            <a:custGeom>
              <a:avLst/>
              <a:gdLst/>
              <a:ahLst/>
              <a:cxnLst/>
              <a:rect l="l" t="t" r="r" b="b"/>
              <a:pathLst>
                <a:path w="122668" h="149" extrusionOk="0">
                  <a:moveTo>
                    <a:pt x="61334" y="1"/>
                  </a:moveTo>
                  <a:cubicBezTo>
                    <a:pt x="27453" y="1"/>
                    <a:pt x="1" y="22"/>
                    <a:pt x="1" y="85"/>
                  </a:cubicBezTo>
                  <a:cubicBezTo>
                    <a:pt x="1" y="128"/>
                    <a:pt x="27474" y="149"/>
                    <a:pt x="61334" y="149"/>
                  </a:cubicBezTo>
                  <a:cubicBezTo>
                    <a:pt x="95194" y="149"/>
                    <a:pt x="122667" y="106"/>
                    <a:pt x="122667" y="85"/>
                  </a:cubicBezTo>
                  <a:cubicBezTo>
                    <a:pt x="122667" y="22"/>
                    <a:pt x="95237" y="1"/>
                    <a:pt x="61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007;p71">
              <a:extLst>
                <a:ext uri="{FF2B5EF4-FFF2-40B4-BE49-F238E27FC236}">
                  <a16:creationId xmlns:a16="http://schemas.microsoft.com/office/drawing/2014/main" id="{6EC906AD-99CE-B6F9-147B-D189A46D0749}"/>
                </a:ext>
              </a:extLst>
            </p:cNvPr>
            <p:cNvSpPr/>
            <p:nvPr/>
          </p:nvSpPr>
          <p:spPr>
            <a:xfrm flipH="1">
              <a:off x="1723925" y="2935650"/>
              <a:ext cx="63450" cy="175575"/>
            </a:xfrm>
            <a:custGeom>
              <a:avLst/>
              <a:gdLst/>
              <a:ahLst/>
              <a:cxnLst/>
              <a:rect l="l" t="t" r="r" b="b"/>
              <a:pathLst>
                <a:path w="2538" h="7023" extrusionOk="0">
                  <a:moveTo>
                    <a:pt x="0" y="1"/>
                  </a:moveTo>
                  <a:lnTo>
                    <a:pt x="0" y="7022"/>
                  </a:lnTo>
                  <a:lnTo>
                    <a:pt x="2538" y="7022"/>
                  </a:lnTo>
                  <a:lnTo>
                    <a:pt x="2538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008;p71">
              <a:extLst>
                <a:ext uri="{FF2B5EF4-FFF2-40B4-BE49-F238E27FC236}">
                  <a16:creationId xmlns:a16="http://schemas.microsoft.com/office/drawing/2014/main" id="{2F938CD5-EA61-4B28-0BD4-0B2D30FC9BFC}"/>
                </a:ext>
              </a:extLst>
            </p:cNvPr>
            <p:cNvSpPr/>
            <p:nvPr/>
          </p:nvSpPr>
          <p:spPr>
            <a:xfrm flipH="1">
              <a:off x="1623450" y="2968450"/>
              <a:ext cx="63475" cy="142775"/>
            </a:xfrm>
            <a:custGeom>
              <a:avLst/>
              <a:gdLst/>
              <a:ahLst/>
              <a:cxnLst/>
              <a:rect l="l" t="t" r="r" b="b"/>
              <a:pathLst>
                <a:path w="2539" h="5711" extrusionOk="0">
                  <a:moveTo>
                    <a:pt x="0" y="0"/>
                  </a:moveTo>
                  <a:lnTo>
                    <a:pt x="0" y="5710"/>
                  </a:lnTo>
                  <a:lnTo>
                    <a:pt x="2538" y="5710"/>
                  </a:lnTo>
                  <a:lnTo>
                    <a:pt x="2538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009;p71">
              <a:extLst>
                <a:ext uri="{FF2B5EF4-FFF2-40B4-BE49-F238E27FC236}">
                  <a16:creationId xmlns:a16="http://schemas.microsoft.com/office/drawing/2014/main" id="{4E3E335E-AD22-2310-0D10-C5977854A192}"/>
                </a:ext>
              </a:extLst>
            </p:cNvPr>
            <p:cNvSpPr/>
            <p:nvPr/>
          </p:nvSpPr>
          <p:spPr>
            <a:xfrm flipH="1">
              <a:off x="1523525" y="3009675"/>
              <a:ext cx="63475" cy="101550"/>
            </a:xfrm>
            <a:custGeom>
              <a:avLst/>
              <a:gdLst/>
              <a:ahLst/>
              <a:cxnLst/>
              <a:rect l="l" t="t" r="r" b="b"/>
              <a:pathLst>
                <a:path w="2539" h="4062" extrusionOk="0">
                  <a:moveTo>
                    <a:pt x="1" y="1"/>
                  </a:moveTo>
                  <a:lnTo>
                    <a:pt x="1" y="4061"/>
                  </a:lnTo>
                  <a:lnTo>
                    <a:pt x="2539" y="4061"/>
                  </a:lnTo>
                  <a:lnTo>
                    <a:pt x="253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010;p71">
              <a:extLst>
                <a:ext uri="{FF2B5EF4-FFF2-40B4-BE49-F238E27FC236}">
                  <a16:creationId xmlns:a16="http://schemas.microsoft.com/office/drawing/2014/main" id="{F8EDF14D-9ACB-7D18-3B99-7815EDAFFC56}"/>
                </a:ext>
              </a:extLst>
            </p:cNvPr>
            <p:cNvSpPr/>
            <p:nvPr/>
          </p:nvSpPr>
          <p:spPr>
            <a:xfrm flipH="1">
              <a:off x="976275" y="3138500"/>
              <a:ext cx="1706250" cy="1197800"/>
            </a:xfrm>
            <a:custGeom>
              <a:avLst/>
              <a:gdLst/>
              <a:ahLst/>
              <a:cxnLst/>
              <a:rect l="l" t="t" r="r" b="b"/>
              <a:pathLst>
                <a:path w="68250" h="47912" extrusionOk="0">
                  <a:moveTo>
                    <a:pt x="47454" y="1"/>
                  </a:moveTo>
                  <a:cubicBezTo>
                    <a:pt x="44452" y="1"/>
                    <a:pt x="42174" y="970"/>
                    <a:pt x="38894" y="2694"/>
                  </a:cubicBezTo>
                  <a:cubicBezTo>
                    <a:pt x="33120" y="5740"/>
                    <a:pt x="31555" y="11408"/>
                    <a:pt x="25527" y="13967"/>
                  </a:cubicBezTo>
                  <a:cubicBezTo>
                    <a:pt x="19669" y="16420"/>
                    <a:pt x="12626" y="15574"/>
                    <a:pt x="7297" y="19000"/>
                  </a:cubicBezTo>
                  <a:cubicBezTo>
                    <a:pt x="2623" y="22025"/>
                    <a:pt x="317" y="27841"/>
                    <a:pt x="148" y="33424"/>
                  </a:cubicBezTo>
                  <a:cubicBezTo>
                    <a:pt x="0" y="36385"/>
                    <a:pt x="296" y="39346"/>
                    <a:pt x="994" y="42222"/>
                  </a:cubicBezTo>
                  <a:cubicBezTo>
                    <a:pt x="1734" y="45268"/>
                    <a:pt x="4441" y="47869"/>
                    <a:pt x="7593" y="47911"/>
                  </a:cubicBezTo>
                  <a:lnTo>
                    <a:pt x="61207" y="47911"/>
                  </a:lnTo>
                  <a:cubicBezTo>
                    <a:pt x="61221" y="47911"/>
                    <a:pt x="61236" y="47912"/>
                    <a:pt x="61251" y="47912"/>
                  </a:cubicBezTo>
                  <a:cubicBezTo>
                    <a:pt x="63706" y="47912"/>
                    <a:pt x="65799" y="46163"/>
                    <a:pt x="66261" y="43766"/>
                  </a:cubicBezTo>
                  <a:cubicBezTo>
                    <a:pt x="67107" y="39515"/>
                    <a:pt x="68186" y="33551"/>
                    <a:pt x="68228" y="26825"/>
                  </a:cubicBezTo>
                  <a:cubicBezTo>
                    <a:pt x="68249" y="22722"/>
                    <a:pt x="67319" y="17520"/>
                    <a:pt x="66050" y="13607"/>
                  </a:cubicBezTo>
                  <a:cubicBezTo>
                    <a:pt x="64210" y="7897"/>
                    <a:pt x="60213" y="2884"/>
                    <a:pt x="54439" y="1214"/>
                  </a:cubicBezTo>
                  <a:cubicBezTo>
                    <a:pt x="51533" y="387"/>
                    <a:pt x="49350" y="1"/>
                    <a:pt x="47454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11;p71">
              <a:extLst>
                <a:ext uri="{FF2B5EF4-FFF2-40B4-BE49-F238E27FC236}">
                  <a16:creationId xmlns:a16="http://schemas.microsoft.com/office/drawing/2014/main" id="{C43A6756-C7B8-01F4-C588-99D647F9129B}"/>
                </a:ext>
              </a:extLst>
            </p:cNvPr>
            <p:cNvSpPr/>
            <p:nvPr/>
          </p:nvSpPr>
          <p:spPr>
            <a:xfrm flipH="1">
              <a:off x="976275" y="3138500"/>
              <a:ext cx="1706250" cy="1197800"/>
            </a:xfrm>
            <a:custGeom>
              <a:avLst/>
              <a:gdLst/>
              <a:ahLst/>
              <a:cxnLst/>
              <a:rect l="l" t="t" r="r" b="b"/>
              <a:pathLst>
                <a:path w="68250" h="47912" extrusionOk="0">
                  <a:moveTo>
                    <a:pt x="47454" y="1"/>
                  </a:moveTo>
                  <a:cubicBezTo>
                    <a:pt x="44452" y="1"/>
                    <a:pt x="42174" y="970"/>
                    <a:pt x="38894" y="2694"/>
                  </a:cubicBezTo>
                  <a:cubicBezTo>
                    <a:pt x="33120" y="5740"/>
                    <a:pt x="31555" y="11408"/>
                    <a:pt x="25527" y="13967"/>
                  </a:cubicBezTo>
                  <a:cubicBezTo>
                    <a:pt x="19669" y="16420"/>
                    <a:pt x="12626" y="15574"/>
                    <a:pt x="7297" y="19000"/>
                  </a:cubicBezTo>
                  <a:cubicBezTo>
                    <a:pt x="2623" y="22025"/>
                    <a:pt x="317" y="27841"/>
                    <a:pt x="148" y="33424"/>
                  </a:cubicBezTo>
                  <a:cubicBezTo>
                    <a:pt x="0" y="36385"/>
                    <a:pt x="296" y="39346"/>
                    <a:pt x="994" y="42222"/>
                  </a:cubicBezTo>
                  <a:cubicBezTo>
                    <a:pt x="1734" y="45268"/>
                    <a:pt x="4441" y="47869"/>
                    <a:pt x="7593" y="47911"/>
                  </a:cubicBezTo>
                  <a:lnTo>
                    <a:pt x="61207" y="47911"/>
                  </a:lnTo>
                  <a:cubicBezTo>
                    <a:pt x="61221" y="47911"/>
                    <a:pt x="61236" y="47912"/>
                    <a:pt x="61251" y="47912"/>
                  </a:cubicBezTo>
                  <a:cubicBezTo>
                    <a:pt x="63706" y="47912"/>
                    <a:pt x="65799" y="46163"/>
                    <a:pt x="66261" y="43766"/>
                  </a:cubicBezTo>
                  <a:cubicBezTo>
                    <a:pt x="67107" y="39515"/>
                    <a:pt x="68186" y="33551"/>
                    <a:pt x="68228" y="26825"/>
                  </a:cubicBezTo>
                  <a:cubicBezTo>
                    <a:pt x="68249" y="22722"/>
                    <a:pt x="67319" y="17520"/>
                    <a:pt x="66050" y="13607"/>
                  </a:cubicBezTo>
                  <a:cubicBezTo>
                    <a:pt x="64210" y="7897"/>
                    <a:pt x="60213" y="2884"/>
                    <a:pt x="54439" y="1214"/>
                  </a:cubicBezTo>
                  <a:cubicBezTo>
                    <a:pt x="51533" y="387"/>
                    <a:pt x="49350" y="1"/>
                    <a:pt x="47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12;p71">
              <a:extLst>
                <a:ext uri="{FF2B5EF4-FFF2-40B4-BE49-F238E27FC236}">
                  <a16:creationId xmlns:a16="http://schemas.microsoft.com/office/drawing/2014/main" id="{194E55A9-0B6C-99EF-A0C5-E4937F7ABF52}"/>
                </a:ext>
              </a:extLst>
            </p:cNvPr>
            <p:cNvSpPr/>
            <p:nvPr/>
          </p:nvSpPr>
          <p:spPr>
            <a:xfrm flipH="1">
              <a:off x="1113225" y="3194200"/>
              <a:ext cx="135375" cy="1141050"/>
            </a:xfrm>
            <a:custGeom>
              <a:avLst/>
              <a:gdLst/>
              <a:ahLst/>
              <a:cxnLst/>
              <a:rect l="l" t="t" r="r" b="b"/>
              <a:pathLst>
                <a:path w="5415" h="45642" extrusionOk="0">
                  <a:moveTo>
                    <a:pt x="0" y="1"/>
                  </a:moveTo>
                  <a:cubicBezTo>
                    <a:pt x="0" y="43"/>
                    <a:pt x="21" y="64"/>
                    <a:pt x="21" y="128"/>
                  </a:cubicBezTo>
                  <a:lnTo>
                    <a:pt x="148" y="445"/>
                  </a:lnTo>
                  <a:cubicBezTo>
                    <a:pt x="296" y="720"/>
                    <a:pt x="466" y="1164"/>
                    <a:pt x="719" y="1693"/>
                  </a:cubicBezTo>
                  <a:lnTo>
                    <a:pt x="1058" y="2581"/>
                  </a:lnTo>
                  <a:cubicBezTo>
                    <a:pt x="1206" y="2898"/>
                    <a:pt x="1312" y="3258"/>
                    <a:pt x="1481" y="3660"/>
                  </a:cubicBezTo>
                  <a:cubicBezTo>
                    <a:pt x="1629" y="4061"/>
                    <a:pt x="1756" y="4484"/>
                    <a:pt x="1946" y="4929"/>
                  </a:cubicBezTo>
                  <a:cubicBezTo>
                    <a:pt x="2136" y="5373"/>
                    <a:pt x="2263" y="5859"/>
                    <a:pt x="2433" y="6367"/>
                  </a:cubicBezTo>
                  <a:lnTo>
                    <a:pt x="2919" y="7953"/>
                  </a:lnTo>
                  <a:cubicBezTo>
                    <a:pt x="3025" y="8207"/>
                    <a:pt x="3109" y="8482"/>
                    <a:pt x="3173" y="8799"/>
                  </a:cubicBezTo>
                  <a:cubicBezTo>
                    <a:pt x="3215" y="9116"/>
                    <a:pt x="3300" y="9370"/>
                    <a:pt x="3384" y="9687"/>
                  </a:cubicBezTo>
                  <a:cubicBezTo>
                    <a:pt x="3448" y="10004"/>
                    <a:pt x="3532" y="10301"/>
                    <a:pt x="3617" y="10618"/>
                  </a:cubicBezTo>
                  <a:lnTo>
                    <a:pt x="3744" y="11083"/>
                  </a:lnTo>
                  <a:lnTo>
                    <a:pt x="3850" y="11569"/>
                  </a:lnTo>
                  <a:cubicBezTo>
                    <a:pt x="3976" y="12225"/>
                    <a:pt x="4124" y="12881"/>
                    <a:pt x="4251" y="13579"/>
                  </a:cubicBezTo>
                  <a:cubicBezTo>
                    <a:pt x="4780" y="16561"/>
                    <a:pt x="5076" y="19585"/>
                    <a:pt x="5182" y="22588"/>
                  </a:cubicBezTo>
                  <a:cubicBezTo>
                    <a:pt x="5224" y="25634"/>
                    <a:pt x="5118" y="28637"/>
                    <a:pt x="4822" y="31661"/>
                  </a:cubicBezTo>
                  <a:cubicBezTo>
                    <a:pt x="4674" y="33057"/>
                    <a:pt x="4547" y="34390"/>
                    <a:pt x="4336" y="35595"/>
                  </a:cubicBezTo>
                  <a:cubicBezTo>
                    <a:pt x="4251" y="36208"/>
                    <a:pt x="4167" y="36822"/>
                    <a:pt x="4061" y="37372"/>
                  </a:cubicBezTo>
                  <a:cubicBezTo>
                    <a:pt x="3955" y="37922"/>
                    <a:pt x="3850" y="38450"/>
                    <a:pt x="3744" y="38979"/>
                  </a:cubicBezTo>
                  <a:cubicBezTo>
                    <a:pt x="3553" y="40015"/>
                    <a:pt x="3342" y="40946"/>
                    <a:pt x="3173" y="41750"/>
                  </a:cubicBezTo>
                  <a:cubicBezTo>
                    <a:pt x="3067" y="42151"/>
                    <a:pt x="2982" y="42553"/>
                    <a:pt x="2898" y="42892"/>
                  </a:cubicBezTo>
                  <a:cubicBezTo>
                    <a:pt x="2813" y="43230"/>
                    <a:pt x="2750" y="43547"/>
                    <a:pt x="2665" y="43843"/>
                  </a:cubicBezTo>
                  <a:cubicBezTo>
                    <a:pt x="2538" y="44393"/>
                    <a:pt x="2433" y="44859"/>
                    <a:pt x="2348" y="45176"/>
                  </a:cubicBezTo>
                  <a:cubicBezTo>
                    <a:pt x="2327" y="45303"/>
                    <a:pt x="2284" y="45430"/>
                    <a:pt x="2263" y="45514"/>
                  </a:cubicBezTo>
                  <a:cubicBezTo>
                    <a:pt x="2242" y="45556"/>
                    <a:pt x="2242" y="45599"/>
                    <a:pt x="2242" y="45641"/>
                  </a:cubicBezTo>
                  <a:cubicBezTo>
                    <a:pt x="2242" y="45620"/>
                    <a:pt x="2263" y="45556"/>
                    <a:pt x="2263" y="45535"/>
                  </a:cubicBezTo>
                  <a:lnTo>
                    <a:pt x="2369" y="45197"/>
                  </a:lnTo>
                  <a:cubicBezTo>
                    <a:pt x="2454" y="44880"/>
                    <a:pt x="2559" y="44436"/>
                    <a:pt x="2707" y="43864"/>
                  </a:cubicBezTo>
                  <a:lnTo>
                    <a:pt x="2982" y="42913"/>
                  </a:lnTo>
                  <a:cubicBezTo>
                    <a:pt x="3067" y="42574"/>
                    <a:pt x="3130" y="42173"/>
                    <a:pt x="3236" y="41792"/>
                  </a:cubicBezTo>
                  <a:cubicBezTo>
                    <a:pt x="3427" y="40988"/>
                    <a:pt x="3659" y="40036"/>
                    <a:pt x="3850" y="39000"/>
                  </a:cubicBezTo>
                  <a:cubicBezTo>
                    <a:pt x="3955" y="38471"/>
                    <a:pt x="4061" y="37922"/>
                    <a:pt x="4167" y="37372"/>
                  </a:cubicBezTo>
                  <a:cubicBezTo>
                    <a:pt x="4273" y="36822"/>
                    <a:pt x="4357" y="36208"/>
                    <a:pt x="4463" y="35595"/>
                  </a:cubicBezTo>
                  <a:cubicBezTo>
                    <a:pt x="4696" y="34347"/>
                    <a:pt x="4822" y="33036"/>
                    <a:pt x="4992" y="31661"/>
                  </a:cubicBezTo>
                  <a:cubicBezTo>
                    <a:pt x="5309" y="28616"/>
                    <a:pt x="5415" y="25613"/>
                    <a:pt x="5351" y="22567"/>
                  </a:cubicBezTo>
                  <a:cubicBezTo>
                    <a:pt x="5288" y="19522"/>
                    <a:pt x="4970" y="16518"/>
                    <a:pt x="4442" y="13515"/>
                  </a:cubicBezTo>
                  <a:cubicBezTo>
                    <a:pt x="4294" y="12838"/>
                    <a:pt x="4167" y="12183"/>
                    <a:pt x="4040" y="11506"/>
                  </a:cubicBezTo>
                  <a:cubicBezTo>
                    <a:pt x="3976" y="11358"/>
                    <a:pt x="3976" y="11189"/>
                    <a:pt x="3934" y="11041"/>
                  </a:cubicBezTo>
                  <a:cubicBezTo>
                    <a:pt x="3871" y="10872"/>
                    <a:pt x="3828" y="10724"/>
                    <a:pt x="3807" y="10554"/>
                  </a:cubicBezTo>
                  <a:lnTo>
                    <a:pt x="3553" y="9645"/>
                  </a:lnTo>
                  <a:cubicBezTo>
                    <a:pt x="3490" y="9328"/>
                    <a:pt x="3405" y="9032"/>
                    <a:pt x="3321" y="8735"/>
                  </a:cubicBezTo>
                  <a:cubicBezTo>
                    <a:pt x="3257" y="8439"/>
                    <a:pt x="3194" y="8164"/>
                    <a:pt x="3088" y="7889"/>
                  </a:cubicBezTo>
                  <a:cubicBezTo>
                    <a:pt x="2898" y="7340"/>
                    <a:pt x="2771" y="6811"/>
                    <a:pt x="2581" y="6303"/>
                  </a:cubicBezTo>
                  <a:cubicBezTo>
                    <a:pt x="2411" y="5796"/>
                    <a:pt x="2242" y="5309"/>
                    <a:pt x="2094" y="4886"/>
                  </a:cubicBezTo>
                  <a:cubicBezTo>
                    <a:pt x="1925" y="4463"/>
                    <a:pt x="1777" y="4040"/>
                    <a:pt x="1608" y="3638"/>
                  </a:cubicBezTo>
                  <a:cubicBezTo>
                    <a:pt x="1460" y="3237"/>
                    <a:pt x="1354" y="2877"/>
                    <a:pt x="1185" y="2560"/>
                  </a:cubicBezTo>
                  <a:lnTo>
                    <a:pt x="783" y="1650"/>
                  </a:lnTo>
                  <a:cubicBezTo>
                    <a:pt x="529" y="1122"/>
                    <a:pt x="339" y="699"/>
                    <a:pt x="212" y="424"/>
                  </a:cubicBezTo>
                  <a:cubicBezTo>
                    <a:pt x="127" y="276"/>
                    <a:pt x="85" y="170"/>
                    <a:pt x="43" y="107"/>
                  </a:cubicBezTo>
                  <a:cubicBezTo>
                    <a:pt x="43" y="64"/>
                    <a:pt x="21" y="22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13;p71">
              <a:extLst>
                <a:ext uri="{FF2B5EF4-FFF2-40B4-BE49-F238E27FC236}">
                  <a16:creationId xmlns:a16="http://schemas.microsoft.com/office/drawing/2014/main" id="{18DBEDFB-F8F7-4C04-76CF-13D68B0D37D6}"/>
                </a:ext>
              </a:extLst>
            </p:cNvPr>
            <p:cNvSpPr/>
            <p:nvPr/>
          </p:nvSpPr>
          <p:spPr>
            <a:xfrm flipH="1">
              <a:off x="2480525" y="4257500"/>
              <a:ext cx="369625" cy="272850"/>
            </a:xfrm>
            <a:custGeom>
              <a:avLst/>
              <a:gdLst/>
              <a:ahLst/>
              <a:cxnLst/>
              <a:rect l="l" t="t" r="r" b="b"/>
              <a:pathLst>
                <a:path w="14785" h="10914" extrusionOk="0">
                  <a:moveTo>
                    <a:pt x="9920" y="0"/>
                  </a:moveTo>
                  <a:lnTo>
                    <a:pt x="6895" y="5161"/>
                  </a:lnTo>
                  <a:cubicBezTo>
                    <a:pt x="6895" y="5161"/>
                    <a:pt x="3416" y="4420"/>
                    <a:pt x="1382" y="4420"/>
                  </a:cubicBezTo>
                  <a:cubicBezTo>
                    <a:pt x="688" y="4420"/>
                    <a:pt x="162" y="4506"/>
                    <a:pt x="1" y="4738"/>
                  </a:cubicBezTo>
                  <a:lnTo>
                    <a:pt x="9793" y="10913"/>
                  </a:lnTo>
                  <a:lnTo>
                    <a:pt x="14784" y="3088"/>
                  </a:lnTo>
                  <a:lnTo>
                    <a:pt x="99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14;p71">
              <a:extLst>
                <a:ext uri="{FF2B5EF4-FFF2-40B4-BE49-F238E27FC236}">
                  <a16:creationId xmlns:a16="http://schemas.microsoft.com/office/drawing/2014/main" id="{EE4CF976-A542-817E-BCE8-12675C7F38C2}"/>
                </a:ext>
              </a:extLst>
            </p:cNvPr>
            <p:cNvSpPr/>
            <p:nvPr/>
          </p:nvSpPr>
          <p:spPr>
            <a:xfrm flipH="1">
              <a:off x="2591575" y="4421025"/>
              <a:ext cx="24350" cy="21675"/>
            </a:xfrm>
            <a:custGeom>
              <a:avLst/>
              <a:gdLst/>
              <a:ahLst/>
              <a:cxnLst/>
              <a:rect l="l" t="t" r="r" b="b"/>
              <a:pathLst>
                <a:path w="974" h="867" extrusionOk="0">
                  <a:moveTo>
                    <a:pt x="449" y="0"/>
                  </a:moveTo>
                  <a:cubicBezTo>
                    <a:pt x="354" y="0"/>
                    <a:pt x="257" y="31"/>
                    <a:pt x="170" y="100"/>
                  </a:cubicBezTo>
                  <a:cubicBezTo>
                    <a:pt x="1" y="269"/>
                    <a:pt x="1" y="565"/>
                    <a:pt x="149" y="756"/>
                  </a:cubicBezTo>
                  <a:cubicBezTo>
                    <a:pt x="244" y="830"/>
                    <a:pt x="355" y="867"/>
                    <a:pt x="466" y="867"/>
                  </a:cubicBezTo>
                  <a:cubicBezTo>
                    <a:pt x="577" y="867"/>
                    <a:pt x="688" y="830"/>
                    <a:pt x="783" y="756"/>
                  </a:cubicBezTo>
                  <a:cubicBezTo>
                    <a:pt x="974" y="565"/>
                    <a:pt x="974" y="311"/>
                    <a:pt x="805" y="121"/>
                  </a:cubicBezTo>
                  <a:lnTo>
                    <a:pt x="805" y="121"/>
                  </a:lnTo>
                  <a:lnTo>
                    <a:pt x="805" y="163"/>
                  </a:lnTo>
                  <a:cubicBezTo>
                    <a:pt x="717" y="63"/>
                    <a:pt x="585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5;p71">
              <a:extLst>
                <a:ext uri="{FF2B5EF4-FFF2-40B4-BE49-F238E27FC236}">
                  <a16:creationId xmlns:a16="http://schemas.microsoft.com/office/drawing/2014/main" id="{3E9CD5E1-6320-0BA2-4634-BA8FF778BB7A}"/>
                </a:ext>
              </a:extLst>
            </p:cNvPr>
            <p:cNvSpPr/>
            <p:nvPr/>
          </p:nvSpPr>
          <p:spPr>
            <a:xfrm flipH="1">
              <a:off x="2594200" y="4369475"/>
              <a:ext cx="255950" cy="160875"/>
            </a:xfrm>
            <a:custGeom>
              <a:avLst/>
              <a:gdLst/>
              <a:ahLst/>
              <a:cxnLst/>
              <a:rect l="l" t="t" r="r" b="b"/>
              <a:pathLst>
                <a:path w="10238" h="6435" extrusionOk="0">
                  <a:moveTo>
                    <a:pt x="592" y="0"/>
                  </a:moveTo>
                  <a:cubicBezTo>
                    <a:pt x="420" y="0"/>
                    <a:pt x="93" y="34"/>
                    <a:pt x="1" y="280"/>
                  </a:cubicBezTo>
                  <a:lnTo>
                    <a:pt x="9751" y="6434"/>
                  </a:lnTo>
                  <a:lnTo>
                    <a:pt x="10237" y="5609"/>
                  </a:lnTo>
                  <a:lnTo>
                    <a:pt x="699" y="5"/>
                  </a:lnTo>
                  <a:cubicBezTo>
                    <a:pt x="699" y="5"/>
                    <a:pt x="656" y="0"/>
                    <a:pt x="5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16;p71">
              <a:extLst>
                <a:ext uri="{FF2B5EF4-FFF2-40B4-BE49-F238E27FC236}">
                  <a16:creationId xmlns:a16="http://schemas.microsoft.com/office/drawing/2014/main" id="{6C1FFC78-9B87-7284-80B2-A46B16602011}"/>
                </a:ext>
              </a:extLst>
            </p:cNvPr>
            <p:cNvSpPr/>
            <p:nvPr/>
          </p:nvSpPr>
          <p:spPr>
            <a:xfrm flipH="1">
              <a:off x="2664525" y="4382625"/>
              <a:ext cx="17475" cy="28225"/>
            </a:xfrm>
            <a:custGeom>
              <a:avLst/>
              <a:gdLst/>
              <a:ahLst/>
              <a:cxnLst/>
              <a:rect l="l" t="t" r="r" b="b"/>
              <a:pathLst>
                <a:path w="699" h="1129" extrusionOk="0">
                  <a:moveTo>
                    <a:pt x="38" y="0"/>
                  </a:moveTo>
                  <a:cubicBezTo>
                    <a:pt x="29" y="0"/>
                    <a:pt x="24" y="3"/>
                    <a:pt x="21" y="7"/>
                  </a:cubicBezTo>
                  <a:cubicBezTo>
                    <a:pt x="0" y="71"/>
                    <a:pt x="212" y="219"/>
                    <a:pt x="360" y="536"/>
                  </a:cubicBezTo>
                  <a:cubicBezTo>
                    <a:pt x="529" y="853"/>
                    <a:pt x="487" y="1128"/>
                    <a:pt x="550" y="1128"/>
                  </a:cubicBezTo>
                  <a:cubicBezTo>
                    <a:pt x="592" y="1128"/>
                    <a:pt x="698" y="811"/>
                    <a:pt x="529" y="473"/>
                  </a:cubicBezTo>
                  <a:cubicBezTo>
                    <a:pt x="360" y="153"/>
                    <a:pt x="107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17;p71">
              <a:extLst>
                <a:ext uri="{FF2B5EF4-FFF2-40B4-BE49-F238E27FC236}">
                  <a16:creationId xmlns:a16="http://schemas.microsoft.com/office/drawing/2014/main" id="{7213231B-8121-AC0F-7C2B-F3765C6129E5}"/>
                </a:ext>
              </a:extLst>
            </p:cNvPr>
            <p:cNvSpPr/>
            <p:nvPr/>
          </p:nvSpPr>
          <p:spPr>
            <a:xfrm flipH="1">
              <a:off x="2704200" y="4377375"/>
              <a:ext cx="10600" cy="28750"/>
            </a:xfrm>
            <a:custGeom>
              <a:avLst/>
              <a:gdLst/>
              <a:ahLst/>
              <a:cxnLst/>
              <a:rect l="l" t="t" r="r" b="b"/>
              <a:pathLst>
                <a:path w="424" h="1150" extrusionOk="0">
                  <a:moveTo>
                    <a:pt x="61" y="0"/>
                  </a:moveTo>
                  <a:cubicBezTo>
                    <a:pt x="53" y="0"/>
                    <a:pt x="47" y="2"/>
                    <a:pt x="43" y="6"/>
                  </a:cubicBezTo>
                  <a:cubicBezTo>
                    <a:pt x="1" y="48"/>
                    <a:pt x="149" y="281"/>
                    <a:pt x="191" y="577"/>
                  </a:cubicBezTo>
                  <a:cubicBezTo>
                    <a:pt x="234" y="852"/>
                    <a:pt x="149" y="1127"/>
                    <a:pt x="191" y="1148"/>
                  </a:cubicBezTo>
                  <a:cubicBezTo>
                    <a:pt x="193" y="1149"/>
                    <a:pt x="195" y="1149"/>
                    <a:pt x="197" y="1149"/>
                  </a:cubicBezTo>
                  <a:cubicBezTo>
                    <a:pt x="249" y="1149"/>
                    <a:pt x="423" y="920"/>
                    <a:pt x="403" y="535"/>
                  </a:cubicBezTo>
                  <a:cubicBezTo>
                    <a:pt x="384" y="189"/>
                    <a:pt x="138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18;p71">
              <a:extLst>
                <a:ext uri="{FF2B5EF4-FFF2-40B4-BE49-F238E27FC236}">
                  <a16:creationId xmlns:a16="http://schemas.microsoft.com/office/drawing/2014/main" id="{F48A8465-D7AA-6DDF-31BB-050736F51845}"/>
                </a:ext>
              </a:extLst>
            </p:cNvPr>
            <p:cNvSpPr/>
            <p:nvPr/>
          </p:nvSpPr>
          <p:spPr>
            <a:xfrm flipH="1">
              <a:off x="2739625" y="4372200"/>
              <a:ext cx="9525" cy="26625"/>
            </a:xfrm>
            <a:custGeom>
              <a:avLst/>
              <a:gdLst/>
              <a:ahLst/>
              <a:cxnLst/>
              <a:rect l="l" t="t" r="r" b="b"/>
              <a:pathLst>
                <a:path w="381" h="1065" extrusionOk="0">
                  <a:moveTo>
                    <a:pt x="199" y="0"/>
                  </a:moveTo>
                  <a:cubicBezTo>
                    <a:pt x="196" y="0"/>
                    <a:pt x="193" y="1"/>
                    <a:pt x="191" y="1"/>
                  </a:cubicBezTo>
                  <a:cubicBezTo>
                    <a:pt x="148" y="23"/>
                    <a:pt x="191" y="276"/>
                    <a:pt x="169" y="530"/>
                  </a:cubicBezTo>
                  <a:cubicBezTo>
                    <a:pt x="148" y="805"/>
                    <a:pt x="0" y="1038"/>
                    <a:pt x="64" y="1059"/>
                  </a:cubicBezTo>
                  <a:cubicBezTo>
                    <a:pt x="66" y="1063"/>
                    <a:pt x="69" y="1065"/>
                    <a:pt x="75" y="1065"/>
                  </a:cubicBezTo>
                  <a:cubicBezTo>
                    <a:pt x="126" y="1065"/>
                    <a:pt x="321" y="880"/>
                    <a:pt x="360" y="573"/>
                  </a:cubicBezTo>
                  <a:cubicBezTo>
                    <a:pt x="380" y="228"/>
                    <a:pt x="264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19;p71">
              <a:extLst>
                <a:ext uri="{FF2B5EF4-FFF2-40B4-BE49-F238E27FC236}">
                  <a16:creationId xmlns:a16="http://schemas.microsoft.com/office/drawing/2014/main" id="{07949185-B5FA-D19C-C572-E1374798306A}"/>
                </a:ext>
              </a:extLst>
            </p:cNvPr>
            <p:cNvSpPr/>
            <p:nvPr/>
          </p:nvSpPr>
          <p:spPr>
            <a:xfrm flipH="1">
              <a:off x="2635450" y="4354675"/>
              <a:ext cx="25400" cy="18250"/>
            </a:xfrm>
            <a:custGeom>
              <a:avLst/>
              <a:gdLst/>
              <a:ahLst/>
              <a:cxnLst/>
              <a:rect l="l" t="t" r="r" b="b"/>
              <a:pathLst>
                <a:path w="1016" h="730" extrusionOk="0">
                  <a:moveTo>
                    <a:pt x="109" y="1"/>
                  </a:moveTo>
                  <a:cubicBezTo>
                    <a:pt x="42" y="1"/>
                    <a:pt x="0" y="17"/>
                    <a:pt x="0" y="47"/>
                  </a:cubicBezTo>
                  <a:cubicBezTo>
                    <a:pt x="0" y="110"/>
                    <a:pt x="233" y="174"/>
                    <a:pt x="487" y="364"/>
                  </a:cubicBezTo>
                  <a:cubicBezTo>
                    <a:pt x="738" y="538"/>
                    <a:pt x="883" y="729"/>
                    <a:pt x="954" y="729"/>
                  </a:cubicBezTo>
                  <a:cubicBezTo>
                    <a:pt x="961" y="729"/>
                    <a:pt x="968" y="727"/>
                    <a:pt x="973" y="724"/>
                  </a:cubicBezTo>
                  <a:cubicBezTo>
                    <a:pt x="1015" y="702"/>
                    <a:pt x="910" y="406"/>
                    <a:pt x="635" y="195"/>
                  </a:cubicBezTo>
                  <a:cubicBezTo>
                    <a:pt x="442" y="58"/>
                    <a:pt x="232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20;p71">
              <a:extLst>
                <a:ext uri="{FF2B5EF4-FFF2-40B4-BE49-F238E27FC236}">
                  <a16:creationId xmlns:a16="http://schemas.microsoft.com/office/drawing/2014/main" id="{8195D3B0-CE9C-58DA-FCBA-B304C360A352}"/>
                </a:ext>
              </a:extLst>
            </p:cNvPr>
            <p:cNvSpPr/>
            <p:nvPr/>
          </p:nvSpPr>
          <p:spPr>
            <a:xfrm flipH="1">
              <a:off x="2589450" y="4325475"/>
              <a:ext cx="47225" cy="17175"/>
            </a:xfrm>
            <a:custGeom>
              <a:avLst/>
              <a:gdLst/>
              <a:ahLst/>
              <a:cxnLst/>
              <a:rect l="l" t="t" r="r" b="b"/>
              <a:pathLst>
                <a:path w="1889" h="687" extrusionOk="0">
                  <a:moveTo>
                    <a:pt x="728" y="149"/>
                  </a:moveTo>
                  <a:cubicBezTo>
                    <a:pt x="868" y="149"/>
                    <a:pt x="1014" y="164"/>
                    <a:pt x="1148" y="179"/>
                  </a:cubicBezTo>
                  <a:cubicBezTo>
                    <a:pt x="1254" y="221"/>
                    <a:pt x="1381" y="242"/>
                    <a:pt x="1487" y="284"/>
                  </a:cubicBezTo>
                  <a:cubicBezTo>
                    <a:pt x="1613" y="327"/>
                    <a:pt x="1698" y="390"/>
                    <a:pt x="1698" y="453"/>
                  </a:cubicBezTo>
                  <a:cubicBezTo>
                    <a:pt x="1698" y="496"/>
                    <a:pt x="1698" y="475"/>
                    <a:pt x="1635" y="496"/>
                  </a:cubicBezTo>
                  <a:cubicBezTo>
                    <a:pt x="1592" y="496"/>
                    <a:pt x="1529" y="538"/>
                    <a:pt x="1487" y="538"/>
                  </a:cubicBezTo>
                  <a:cubicBezTo>
                    <a:pt x="1360" y="538"/>
                    <a:pt x="1254" y="538"/>
                    <a:pt x="1148" y="496"/>
                  </a:cubicBezTo>
                  <a:cubicBezTo>
                    <a:pt x="937" y="475"/>
                    <a:pt x="746" y="453"/>
                    <a:pt x="556" y="369"/>
                  </a:cubicBezTo>
                  <a:cubicBezTo>
                    <a:pt x="410" y="304"/>
                    <a:pt x="276" y="264"/>
                    <a:pt x="135" y="220"/>
                  </a:cubicBezTo>
                  <a:lnTo>
                    <a:pt x="135" y="220"/>
                  </a:lnTo>
                  <a:cubicBezTo>
                    <a:pt x="230" y="198"/>
                    <a:pt x="375" y="169"/>
                    <a:pt x="556" y="157"/>
                  </a:cubicBezTo>
                  <a:cubicBezTo>
                    <a:pt x="612" y="151"/>
                    <a:pt x="669" y="149"/>
                    <a:pt x="728" y="149"/>
                  </a:cubicBezTo>
                  <a:close/>
                  <a:moveTo>
                    <a:pt x="860" y="1"/>
                  </a:moveTo>
                  <a:cubicBezTo>
                    <a:pt x="752" y="1"/>
                    <a:pt x="643" y="10"/>
                    <a:pt x="535" y="30"/>
                  </a:cubicBezTo>
                  <a:cubicBezTo>
                    <a:pt x="368" y="49"/>
                    <a:pt x="202" y="100"/>
                    <a:pt x="64" y="197"/>
                  </a:cubicBezTo>
                  <a:lnTo>
                    <a:pt x="64" y="197"/>
                  </a:lnTo>
                  <a:cubicBezTo>
                    <a:pt x="45" y="191"/>
                    <a:pt x="25" y="185"/>
                    <a:pt x="6" y="179"/>
                  </a:cubicBezTo>
                  <a:lnTo>
                    <a:pt x="6" y="179"/>
                  </a:lnTo>
                  <a:cubicBezTo>
                    <a:pt x="1" y="189"/>
                    <a:pt x="7" y="205"/>
                    <a:pt x="26" y="225"/>
                  </a:cubicBezTo>
                  <a:lnTo>
                    <a:pt x="26" y="225"/>
                  </a:lnTo>
                  <a:cubicBezTo>
                    <a:pt x="19" y="231"/>
                    <a:pt x="13" y="236"/>
                    <a:pt x="6" y="242"/>
                  </a:cubicBezTo>
                  <a:cubicBezTo>
                    <a:pt x="6" y="244"/>
                    <a:pt x="9" y="245"/>
                    <a:pt x="14" y="245"/>
                  </a:cubicBezTo>
                  <a:cubicBezTo>
                    <a:pt x="20" y="245"/>
                    <a:pt x="29" y="244"/>
                    <a:pt x="42" y="241"/>
                  </a:cubicBezTo>
                  <a:lnTo>
                    <a:pt x="42" y="241"/>
                  </a:lnTo>
                  <a:cubicBezTo>
                    <a:pt x="109" y="302"/>
                    <a:pt x="267" y="394"/>
                    <a:pt x="514" y="496"/>
                  </a:cubicBezTo>
                  <a:cubicBezTo>
                    <a:pt x="683" y="580"/>
                    <a:pt x="894" y="644"/>
                    <a:pt x="1106" y="665"/>
                  </a:cubicBezTo>
                  <a:cubicBezTo>
                    <a:pt x="1254" y="686"/>
                    <a:pt x="1360" y="686"/>
                    <a:pt x="1487" y="686"/>
                  </a:cubicBezTo>
                  <a:cubicBezTo>
                    <a:pt x="1571" y="686"/>
                    <a:pt x="1635" y="686"/>
                    <a:pt x="1698" y="665"/>
                  </a:cubicBezTo>
                  <a:cubicBezTo>
                    <a:pt x="1804" y="644"/>
                    <a:pt x="1888" y="538"/>
                    <a:pt x="1888" y="432"/>
                  </a:cubicBezTo>
                  <a:cubicBezTo>
                    <a:pt x="1888" y="327"/>
                    <a:pt x="1825" y="242"/>
                    <a:pt x="1740" y="179"/>
                  </a:cubicBezTo>
                  <a:cubicBezTo>
                    <a:pt x="1698" y="157"/>
                    <a:pt x="1613" y="115"/>
                    <a:pt x="1529" y="115"/>
                  </a:cubicBezTo>
                  <a:cubicBezTo>
                    <a:pt x="1313" y="43"/>
                    <a:pt x="1088" y="1"/>
                    <a:pt x="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21;p71">
              <a:extLst>
                <a:ext uri="{FF2B5EF4-FFF2-40B4-BE49-F238E27FC236}">
                  <a16:creationId xmlns:a16="http://schemas.microsoft.com/office/drawing/2014/main" id="{A8662F3B-E741-0565-5647-BDFF73A1FB66}"/>
                </a:ext>
              </a:extLst>
            </p:cNvPr>
            <p:cNvSpPr/>
            <p:nvPr/>
          </p:nvSpPr>
          <p:spPr>
            <a:xfrm flipH="1">
              <a:off x="2617475" y="4286825"/>
              <a:ext cx="24350" cy="45950"/>
            </a:xfrm>
            <a:custGeom>
              <a:avLst/>
              <a:gdLst/>
              <a:ahLst/>
              <a:cxnLst/>
              <a:rect l="l" t="t" r="r" b="b"/>
              <a:pathLst>
                <a:path w="974" h="1838" extrusionOk="0">
                  <a:moveTo>
                    <a:pt x="646" y="1"/>
                  </a:moveTo>
                  <a:cubicBezTo>
                    <a:pt x="593" y="1"/>
                    <a:pt x="540" y="11"/>
                    <a:pt x="508" y="33"/>
                  </a:cubicBezTo>
                  <a:cubicBezTo>
                    <a:pt x="445" y="96"/>
                    <a:pt x="402" y="117"/>
                    <a:pt x="339" y="202"/>
                  </a:cubicBezTo>
                  <a:cubicBezTo>
                    <a:pt x="106" y="456"/>
                    <a:pt x="1" y="815"/>
                    <a:pt x="22" y="1175"/>
                  </a:cubicBezTo>
                  <a:cubicBezTo>
                    <a:pt x="43" y="1555"/>
                    <a:pt x="212" y="1725"/>
                    <a:pt x="233" y="1725"/>
                  </a:cubicBezTo>
                  <a:lnTo>
                    <a:pt x="149" y="1175"/>
                  </a:lnTo>
                  <a:cubicBezTo>
                    <a:pt x="149" y="984"/>
                    <a:pt x="212" y="773"/>
                    <a:pt x="297" y="625"/>
                  </a:cubicBezTo>
                  <a:cubicBezTo>
                    <a:pt x="339" y="519"/>
                    <a:pt x="402" y="434"/>
                    <a:pt x="466" y="350"/>
                  </a:cubicBezTo>
                  <a:cubicBezTo>
                    <a:pt x="536" y="262"/>
                    <a:pt x="607" y="218"/>
                    <a:pt x="653" y="218"/>
                  </a:cubicBezTo>
                  <a:cubicBezTo>
                    <a:pt x="662" y="218"/>
                    <a:pt x="670" y="219"/>
                    <a:pt x="677" y="223"/>
                  </a:cubicBezTo>
                  <a:cubicBezTo>
                    <a:pt x="741" y="244"/>
                    <a:pt x="762" y="392"/>
                    <a:pt x="762" y="498"/>
                  </a:cubicBezTo>
                  <a:cubicBezTo>
                    <a:pt x="762" y="604"/>
                    <a:pt x="741" y="731"/>
                    <a:pt x="720" y="836"/>
                  </a:cubicBezTo>
                  <a:cubicBezTo>
                    <a:pt x="656" y="1027"/>
                    <a:pt x="614" y="1196"/>
                    <a:pt x="508" y="1386"/>
                  </a:cubicBezTo>
                  <a:cubicBezTo>
                    <a:pt x="360" y="1682"/>
                    <a:pt x="212" y="1809"/>
                    <a:pt x="212" y="1830"/>
                  </a:cubicBezTo>
                  <a:cubicBezTo>
                    <a:pt x="212" y="1835"/>
                    <a:pt x="215" y="1837"/>
                    <a:pt x="220" y="1837"/>
                  </a:cubicBezTo>
                  <a:cubicBezTo>
                    <a:pt x="260" y="1837"/>
                    <a:pt x="448" y="1693"/>
                    <a:pt x="635" y="1450"/>
                  </a:cubicBezTo>
                  <a:cubicBezTo>
                    <a:pt x="762" y="1259"/>
                    <a:pt x="847" y="1069"/>
                    <a:pt x="889" y="857"/>
                  </a:cubicBezTo>
                  <a:cubicBezTo>
                    <a:pt x="931" y="731"/>
                    <a:pt x="952" y="625"/>
                    <a:pt x="952" y="498"/>
                  </a:cubicBezTo>
                  <a:cubicBezTo>
                    <a:pt x="973" y="329"/>
                    <a:pt x="931" y="138"/>
                    <a:pt x="783" y="33"/>
                  </a:cubicBezTo>
                  <a:cubicBezTo>
                    <a:pt x="751" y="11"/>
                    <a:pt x="699" y="1"/>
                    <a:pt x="6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22;p71">
              <a:extLst>
                <a:ext uri="{FF2B5EF4-FFF2-40B4-BE49-F238E27FC236}">
                  <a16:creationId xmlns:a16="http://schemas.microsoft.com/office/drawing/2014/main" id="{0CD1BC22-AF0C-1319-A987-02D36FF1D23F}"/>
                </a:ext>
              </a:extLst>
            </p:cNvPr>
            <p:cNvSpPr/>
            <p:nvPr/>
          </p:nvSpPr>
          <p:spPr>
            <a:xfrm flipH="1">
              <a:off x="2306050" y="3679575"/>
              <a:ext cx="349000" cy="265450"/>
            </a:xfrm>
            <a:custGeom>
              <a:avLst/>
              <a:gdLst/>
              <a:ahLst/>
              <a:cxnLst/>
              <a:rect l="l" t="t" r="r" b="b"/>
              <a:pathLst>
                <a:path w="13960" h="10618" extrusionOk="0">
                  <a:moveTo>
                    <a:pt x="8482" y="1"/>
                  </a:moveTo>
                  <a:lnTo>
                    <a:pt x="6790" y="5711"/>
                  </a:lnTo>
                  <a:cubicBezTo>
                    <a:pt x="6790" y="5711"/>
                    <a:pt x="424" y="5902"/>
                    <a:pt x="1" y="6938"/>
                  </a:cubicBezTo>
                  <a:lnTo>
                    <a:pt x="10977" y="10618"/>
                  </a:lnTo>
                  <a:lnTo>
                    <a:pt x="13959" y="1841"/>
                  </a:lnTo>
                  <a:lnTo>
                    <a:pt x="84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23;p71">
              <a:extLst>
                <a:ext uri="{FF2B5EF4-FFF2-40B4-BE49-F238E27FC236}">
                  <a16:creationId xmlns:a16="http://schemas.microsoft.com/office/drawing/2014/main" id="{54B78C9E-7166-514D-CE59-700EF13014B3}"/>
                </a:ext>
              </a:extLst>
            </p:cNvPr>
            <p:cNvSpPr/>
            <p:nvPr/>
          </p:nvSpPr>
          <p:spPr>
            <a:xfrm flipH="1">
              <a:off x="2390125" y="3836775"/>
              <a:ext cx="24875" cy="22650"/>
            </a:xfrm>
            <a:custGeom>
              <a:avLst/>
              <a:gdLst/>
              <a:ahLst/>
              <a:cxnLst/>
              <a:rect l="l" t="t" r="r" b="b"/>
              <a:pathLst>
                <a:path w="995" h="906" extrusionOk="0">
                  <a:moveTo>
                    <a:pt x="476" y="0"/>
                  </a:moveTo>
                  <a:cubicBezTo>
                    <a:pt x="333" y="0"/>
                    <a:pt x="194" y="63"/>
                    <a:pt x="106" y="163"/>
                  </a:cubicBezTo>
                  <a:cubicBezTo>
                    <a:pt x="1" y="417"/>
                    <a:pt x="43" y="671"/>
                    <a:pt x="254" y="840"/>
                  </a:cubicBezTo>
                  <a:cubicBezTo>
                    <a:pt x="328" y="884"/>
                    <a:pt x="409" y="905"/>
                    <a:pt x="489" y="905"/>
                  </a:cubicBezTo>
                  <a:cubicBezTo>
                    <a:pt x="639" y="905"/>
                    <a:pt x="785" y="830"/>
                    <a:pt x="868" y="692"/>
                  </a:cubicBezTo>
                  <a:cubicBezTo>
                    <a:pt x="995" y="481"/>
                    <a:pt x="910" y="227"/>
                    <a:pt x="741" y="100"/>
                  </a:cubicBezTo>
                  <a:lnTo>
                    <a:pt x="762" y="100"/>
                  </a:lnTo>
                  <a:cubicBezTo>
                    <a:pt x="675" y="31"/>
                    <a:pt x="575" y="0"/>
                    <a:pt x="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24;p71">
              <a:extLst>
                <a:ext uri="{FF2B5EF4-FFF2-40B4-BE49-F238E27FC236}">
                  <a16:creationId xmlns:a16="http://schemas.microsoft.com/office/drawing/2014/main" id="{2FF6C519-DF7A-7426-B130-D4162812F7AB}"/>
                </a:ext>
              </a:extLst>
            </p:cNvPr>
            <p:cNvSpPr/>
            <p:nvPr/>
          </p:nvSpPr>
          <p:spPr>
            <a:xfrm flipH="1">
              <a:off x="2374250" y="3842425"/>
              <a:ext cx="280275" cy="102600"/>
            </a:xfrm>
            <a:custGeom>
              <a:avLst/>
              <a:gdLst/>
              <a:ahLst/>
              <a:cxnLst/>
              <a:rect l="l" t="t" r="r" b="b"/>
              <a:pathLst>
                <a:path w="11211" h="4104" extrusionOk="0">
                  <a:moveTo>
                    <a:pt x="614" y="1"/>
                  </a:moveTo>
                  <a:cubicBezTo>
                    <a:pt x="614" y="1"/>
                    <a:pt x="64" y="43"/>
                    <a:pt x="1" y="424"/>
                  </a:cubicBezTo>
                  <a:lnTo>
                    <a:pt x="10956" y="4104"/>
                  </a:lnTo>
                  <a:lnTo>
                    <a:pt x="11210" y="3194"/>
                  </a:lnTo>
                  <a:lnTo>
                    <a:pt x="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25;p71">
              <a:extLst>
                <a:ext uri="{FF2B5EF4-FFF2-40B4-BE49-F238E27FC236}">
                  <a16:creationId xmlns:a16="http://schemas.microsoft.com/office/drawing/2014/main" id="{EBA6963E-4859-5D82-852B-B7EBF29BECEC}"/>
                </a:ext>
              </a:extLst>
            </p:cNvPr>
            <p:cNvSpPr/>
            <p:nvPr/>
          </p:nvSpPr>
          <p:spPr>
            <a:xfrm flipH="1">
              <a:off x="2467850" y="3819300"/>
              <a:ext cx="22225" cy="24225"/>
            </a:xfrm>
            <a:custGeom>
              <a:avLst/>
              <a:gdLst/>
              <a:ahLst/>
              <a:cxnLst/>
              <a:rect l="l" t="t" r="r" b="b"/>
              <a:pathLst>
                <a:path w="889" h="969" extrusionOk="0">
                  <a:moveTo>
                    <a:pt x="90" y="0"/>
                  </a:moveTo>
                  <a:cubicBezTo>
                    <a:pt x="60" y="0"/>
                    <a:pt x="43" y="7"/>
                    <a:pt x="43" y="16"/>
                  </a:cubicBezTo>
                  <a:cubicBezTo>
                    <a:pt x="0" y="80"/>
                    <a:pt x="275" y="186"/>
                    <a:pt x="487" y="439"/>
                  </a:cubicBezTo>
                  <a:cubicBezTo>
                    <a:pt x="698" y="714"/>
                    <a:pt x="741" y="968"/>
                    <a:pt x="804" y="968"/>
                  </a:cubicBezTo>
                  <a:cubicBezTo>
                    <a:pt x="846" y="968"/>
                    <a:pt x="889" y="630"/>
                    <a:pt x="614" y="313"/>
                  </a:cubicBezTo>
                  <a:cubicBezTo>
                    <a:pt x="419" y="69"/>
                    <a:pt x="187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26;p71">
              <a:extLst>
                <a:ext uri="{FF2B5EF4-FFF2-40B4-BE49-F238E27FC236}">
                  <a16:creationId xmlns:a16="http://schemas.microsoft.com/office/drawing/2014/main" id="{2BE72CF7-4074-5989-B546-406D482B5963}"/>
                </a:ext>
              </a:extLst>
            </p:cNvPr>
            <p:cNvSpPr/>
            <p:nvPr/>
          </p:nvSpPr>
          <p:spPr>
            <a:xfrm flipH="1">
              <a:off x="2506450" y="3821600"/>
              <a:ext cx="15875" cy="26675"/>
            </a:xfrm>
            <a:custGeom>
              <a:avLst/>
              <a:gdLst/>
              <a:ahLst/>
              <a:cxnLst/>
              <a:rect l="l" t="t" r="r" b="b"/>
              <a:pathLst>
                <a:path w="635" h="1067" extrusionOk="0">
                  <a:moveTo>
                    <a:pt x="39" y="0"/>
                  </a:moveTo>
                  <a:cubicBezTo>
                    <a:pt x="28" y="0"/>
                    <a:pt x="22" y="3"/>
                    <a:pt x="22" y="9"/>
                  </a:cubicBezTo>
                  <a:cubicBezTo>
                    <a:pt x="0" y="72"/>
                    <a:pt x="191" y="221"/>
                    <a:pt x="318" y="517"/>
                  </a:cubicBezTo>
                  <a:cubicBezTo>
                    <a:pt x="444" y="813"/>
                    <a:pt x="402" y="1067"/>
                    <a:pt x="444" y="1067"/>
                  </a:cubicBezTo>
                  <a:cubicBezTo>
                    <a:pt x="508" y="1067"/>
                    <a:pt x="635" y="813"/>
                    <a:pt x="508" y="432"/>
                  </a:cubicBezTo>
                  <a:cubicBezTo>
                    <a:pt x="380" y="121"/>
                    <a:pt x="110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27;p71">
              <a:extLst>
                <a:ext uri="{FF2B5EF4-FFF2-40B4-BE49-F238E27FC236}">
                  <a16:creationId xmlns:a16="http://schemas.microsoft.com/office/drawing/2014/main" id="{D7DDCF45-4DCE-6216-35F8-E8F596451F27}"/>
                </a:ext>
              </a:extLst>
            </p:cNvPr>
            <p:cNvSpPr/>
            <p:nvPr/>
          </p:nvSpPr>
          <p:spPr>
            <a:xfrm flipH="1">
              <a:off x="2544575" y="3824425"/>
              <a:ext cx="9475" cy="26525"/>
            </a:xfrm>
            <a:custGeom>
              <a:avLst/>
              <a:gdLst/>
              <a:ahLst/>
              <a:cxnLst/>
              <a:rect l="l" t="t" r="r" b="b"/>
              <a:pathLst>
                <a:path w="379" h="1061" extrusionOk="0">
                  <a:moveTo>
                    <a:pt x="29" y="0"/>
                  </a:moveTo>
                  <a:cubicBezTo>
                    <a:pt x="26" y="0"/>
                    <a:pt x="24" y="1"/>
                    <a:pt x="22" y="2"/>
                  </a:cubicBezTo>
                  <a:cubicBezTo>
                    <a:pt x="0" y="23"/>
                    <a:pt x="85" y="234"/>
                    <a:pt x="127" y="531"/>
                  </a:cubicBezTo>
                  <a:cubicBezTo>
                    <a:pt x="191" y="827"/>
                    <a:pt x="106" y="1038"/>
                    <a:pt x="170" y="1059"/>
                  </a:cubicBezTo>
                  <a:cubicBezTo>
                    <a:pt x="171" y="1060"/>
                    <a:pt x="173" y="1061"/>
                    <a:pt x="176" y="1061"/>
                  </a:cubicBezTo>
                  <a:cubicBezTo>
                    <a:pt x="226" y="1061"/>
                    <a:pt x="378" y="833"/>
                    <a:pt x="318" y="509"/>
                  </a:cubicBezTo>
                  <a:cubicBezTo>
                    <a:pt x="277" y="188"/>
                    <a:pt x="85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28;p71">
              <a:extLst>
                <a:ext uri="{FF2B5EF4-FFF2-40B4-BE49-F238E27FC236}">
                  <a16:creationId xmlns:a16="http://schemas.microsoft.com/office/drawing/2014/main" id="{3032DD93-B797-ED3A-2A90-4C762F83B329}"/>
                </a:ext>
              </a:extLst>
            </p:cNvPr>
            <p:cNvSpPr/>
            <p:nvPr/>
          </p:nvSpPr>
          <p:spPr>
            <a:xfrm flipH="1">
              <a:off x="2446175" y="3786075"/>
              <a:ext cx="29625" cy="13600"/>
            </a:xfrm>
            <a:custGeom>
              <a:avLst/>
              <a:gdLst/>
              <a:ahLst/>
              <a:cxnLst/>
              <a:rect l="l" t="t" r="r" b="b"/>
              <a:pathLst>
                <a:path w="1185" h="544" extrusionOk="0">
                  <a:moveTo>
                    <a:pt x="274" y="0"/>
                  </a:moveTo>
                  <a:cubicBezTo>
                    <a:pt x="105" y="0"/>
                    <a:pt x="1" y="50"/>
                    <a:pt x="1" y="76"/>
                  </a:cubicBezTo>
                  <a:cubicBezTo>
                    <a:pt x="1" y="140"/>
                    <a:pt x="254" y="140"/>
                    <a:pt x="572" y="267"/>
                  </a:cubicBezTo>
                  <a:cubicBezTo>
                    <a:pt x="871" y="386"/>
                    <a:pt x="1057" y="544"/>
                    <a:pt x="1113" y="544"/>
                  </a:cubicBezTo>
                  <a:cubicBezTo>
                    <a:pt x="1116" y="544"/>
                    <a:pt x="1119" y="543"/>
                    <a:pt x="1121" y="542"/>
                  </a:cubicBezTo>
                  <a:cubicBezTo>
                    <a:pt x="1185" y="499"/>
                    <a:pt x="1016" y="246"/>
                    <a:pt x="656" y="76"/>
                  </a:cubicBezTo>
                  <a:cubicBezTo>
                    <a:pt x="510" y="20"/>
                    <a:pt x="380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29;p71">
              <a:extLst>
                <a:ext uri="{FF2B5EF4-FFF2-40B4-BE49-F238E27FC236}">
                  <a16:creationId xmlns:a16="http://schemas.microsoft.com/office/drawing/2014/main" id="{F06DA0C3-E647-4362-6A05-4C0D0DB954DA}"/>
                </a:ext>
              </a:extLst>
            </p:cNvPr>
            <p:cNvSpPr/>
            <p:nvPr/>
          </p:nvSpPr>
          <p:spPr>
            <a:xfrm flipH="1">
              <a:off x="2411275" y="3747250"/>
              <a:ext cx="47600" cy="15900"/>
            </a:xfrm>
            <a:custGeom>
              <a:avLst/>
              <a:gdLst/>
              <a:ahLst/>
              <a:cxnLst/>
              <a:rect l="l" t="t" r="r" b="b"/>
              <a:pathLst>
                <a:path w="1904" h="636" extrusionOk="0">
                  <a:moveTo>
                    <a:pt x="1481" y="191"/>
                  </a:moveTo>
                  <a:cubicBezTo>
                    <a:pt x="1608" y="191"/>
                    <a:pt x="1713" y="212"/>
                    <a:pt x="1713" y="297"/>
                  </a:cubicBezTo>
                  <a:cubicBezTo>
                    <a:pt x="1713" y="329"/>
                    <a:pt x="1713" y="334"/>
                    <a:pt x="1711" y="334"/>
                  </a:cubicBezTo>
                  <a:cubicBezTo>
                    <a:pt x="1709" y="334"/>
                    <a:pt x="1707" y="333"/>
                    <a:pt x="1704" y="333"/>
                  </a:cubicBezTo>
                  <a:cubicBezTo>
                    <a:pt x="1701" y="333"/>
                    <a:pt x="1698" y="334"/>
                    <a:pt x="1692" y="339"/>
                  </a:cubicBezTo>
                  <a:cubicBezTo>
                    <a:pt x="1650" y="361"/>
                    <a:pt x="1586" y="382"/>
                    <a:pt x="1544" y="382"/>
                  </a:cubicBezTo>
                  <a:cubicBezTo>
                    <a:pt x="1438" y="424"/>
                    <a:pt x="1290" y="445"/>
                    <a:pt x="1185" y="466"/>
                  </a:cubicBezTo>
                  <a:cubicBezTo>
                    <a:pt x="1015" y="509"/>
                    <a:pt x="804" y="509"/>
                    <a:pt x="571" y="509"/>
                  </a:cubicBezTo>
                  <a:cubicBezTo>
                    <a:pt x="461" y="467"/>
                    <a:pt x="341" y="444"/>
                    <a:pt x="213" y="433"/>
                  </a:cubicBezTo>
                  <a:lnTo>
                    <a:pt x="213" y="433"/>
                  </a:lnTo>
                  <a:cubicBezTo>
                    <a:pt x="299" y="393"/>
                    <a:pt x="413" y="343"/>
                    <a:pt x="550" y="297"/>
                  </a:cubicBezTo>
                  <a:cubicBezTo>
                    <a:pt x="741" y="234"/>
                    <a:pt x="952" y="191"/>
                    <a:pt x="1142" y="191"/>
                  </a:cubicBezTo>
                  <a:close/>
                  <a:moveTo>
                    <a:pt x="1121" y="1"/>
                  </a:moveTo>
                  <a:cubicBezTo>
                    <a:pt x="910" y="22"/>
                    <a:pt x="698" y="86"/>
                    <a:pt x="508" y="149"/>
                  </a:cubicBezTo>
                  <a:cubicBezTo>
                    <a:pt x="292" y="257"/>
                    <a:pt x="145" y="356"/>
                    <a:pt x="73" y="425"/>
                  </a:cubicBezTo>
                  <a:lnTo>
                    <a:pt x="73" y="425"/>
                  </a:lnTo>
                  <a:cubicBezTo>
                    <a:pt x="49" y="424"/>
                    <a:pt x="25" y="424"/>
                    <a:pt x="0" y="424"/>
                  </a:cubicBezTo>
                  <a:cubicBezTo>
                    <a:pt x="16" y="434"/>
                    <a:pt x="31" y="443"/>
                    <a:pt x="47" y="451"/>
                  </a:cubicBezTo>
                  <a:lnTo>
                    <a:pt x="47" y="451"/>
                  </a:lnTo>
                  <a:cubicBezTo>
                    <a:pt x="24" y="477"/>
                    <a:pt x="16" y="497"/>
                    <a:pt x="21" y="509"/>
                  </a:cubicBezTo>
                  <a:cubicBezTo>
                    <a:pt x="23" y="510"/>
                    <a:pt x="26" y="511"/>
                    <a:pt x="29" y="511"/>
                  </a:cubicBezTo>
                  <a:cubicBezTo>
                    <a:pt x="42" y="511"/>
                    <a:pt x="68" y="500"/>
                    <a:pt x="107" y="482"/>
                  </a:cubicBezTo>
                  <a:lnTo>
                    <a:pt x="107" y="482"/>
                  </a:lnTo>
                  <a:cubicBezTo>
                    <a:pt x="242" y="547"/>
                    <a:pt x="383" y="581"/>
                    <a:pt x="550" y="614"/>
                  </a:cubicBezTo>
                  <a:cubicBezTo>
                    <a:pt x="762" y="635"/>
                    <a:pt x="973" y="635"/>
                    <a:pt x="1185" y="635"/>
                  </a:cubicBezTo>
                  <a:cubicBezTo>
                    <a:pt x="1333" y="635"/>
                    <a:pt x="1438" y="614"/>
                    <a:pt x="1565" y="572"/>
                  </a:cubicBezTo>
                  <a:cubicBezTo>
                    <a:pt x="1650" y="551"/>
                    <a:pt x="1692" y="551"/>
                    <a:pt x="1777" y="509"/>
                  </a:cubicBezTo>
                  <a:cubicBezTo>
                    <a:pt x="1883" y="445"/>
                    <a:pt x="1904" y="339"/>
                    <a:pt x="1883" y="234"/>
                  </a:cubicBezTo>
                  <a:cubicBezTo>
                    <a:pt x="1861" y="128"/>
                    <a:pt x="1777" y="86"/>
                    <a:pt x="1692" y="22"/>
                  </a:cubicBezTo>
                  <a:cubicBezTo>
                    <a:pt x="1608" y="1"/>
                    <a:pt x="1565" y="1"/>
                    <a:pt x="1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30;p71">
              <a:extLst>
                <a:ext uri="{FF2B5EF4-FFF2-40B4-BE49-F238E27FC236}">
                  <a16:creationId xmlns:a16="http://schemas.microsoft.com/office/drawing/2014/main" id="{0D115F64-087C-26B1-61EE-D2B4F1D99C89}"/>
                </a:ext>
              </a:extLst>
            </p:cNvPr>
            <p:cNvSpPr/>
            <p:nvPr/>
          </p:nvSpPr>
          <p:spPr>
            <a:xfrm flipH="1">
              <a:off x="2446175" y="3713225"/>
              <a:ext cx="21700" cy="47275"/>
            </a:xfrm>
            <a:custGeom>
              <a:avLst/>
              <a:gdLst/>
              <a:ahLst/>
              <a:cxnLst/>
              <a:rect l="l" t="t" r="r" b="b"/>
              <a:pathLst>
                <a:path w="868" h="1891" extrusionOk="0">
                  <a:moveTo>
                    <a:pt x="497" y="1"/>
                  </a:moveTo>
                  <a:cubicBezTo>
                    <a:pt x="417" y="1"/>
                    <a:pt x="340" y="28"/>
                    <a:pt x="276" y="93"/>
                  </a:cubicBezTo>
                  <a:cubicBezTo>
                    <a:pt x="233" y="135"/>
                    <a:pt x="212" y="199"/>
                    <a:pt x="149" y="283"/>
                  </a:cubicBezTo>
                  <a:cubicBezTo>
                    <a:pt x="106" y="389"/>
                    <a:pt x="43" y="516"/>
                    <a:pt x="22" y="643"/>
                  </a:cubicBezTo>
                  <a:cubicBezTo>
                    <a:pt x="1" y="854"/>
                    <a:pt x="1" y="1087"/>
                    <a:pt x="64" y="1277"/>
                  </a:cubicBezTo>
                  <a:cubicBezTo>
                    <a:pt x="163" y="1632"/>
                    <a:pt x="352" y="1766"/>
                    <a:pt x="378" y="1766"/>
                  </a:cubicBezTo>
                  <a:cubicBezTo>
                    <a:pt x="380" y="1766"/>
                    <a:pt x="381" y="1765"/>
                    <a:pt x="381" y="1764"/>
                  </a:cubicBezTo>
                  <a:cubicBezTo>
                    <a:pt x="297" y="1595"/>
                    <a:pt x="255" y="1404"/>
                    <a:pt x="170" y="1256"/>
                  </a:cubicBezTo>
                  <a:cubicBezTo>
                    <a:pt x="128" y="1066"/>
                    <a:pt x="128" y="854"/>
                    <a:pt x="170" y="664"/>
                  </a:cubicBezTo>
                  <a:cubicBezTo>
                    <a:pt x="191" y="558"/>
                    <a:pt x="233" y="453"/>
                    <a:pt x="276" y="347"/>
                  </a:cubicBezTo>
                  <a:cubicBezTo>
                    <a:pt x="331" y="255"/>
                    <a:pt x="386" y="195"/>
                    <a:pt x="427" y="195"/>
                  </a:cubicBezTo>
                  <a:cubicBezTo>
                    <a:pt x="434" y="195"/>
                    <a:pt x="439" y="196"/>
                    <a:pt x="445" y="199"/>
                  </a:cubicBezTo>
                  <a:cubicBezTo>
                    <a:pt x="466" y="220"/>
                    <a:pt x="551" y="326"/>
                    <a:pt x="572" y="431"/>
                  </a:cubicBezTo>
                  <a:cubicBezTo>
                    <a:pt x="593" y="537"/>
                    <a:pt x="593" y="664"/>
                    <a:pt x="593" y="770"/>
                  </a:cubicBezTo>
                  <a:cubicBezTo>
                    <a:pt x="593" y="960"/>
                    <a:pt x="572" y="1172"/>
                    <a:pt x="508" y="1362"/>
                  </a:cubicBezTo>
                  <a:cubicBezTo>
                    <a:pt x="529" y="1679"/>
                    <a:pt x="381" y="1870"/>
                    <a:pt x="424" y="1891"/>
                  </a:cubicBezTo>
                  <a:cubicBezTo>
                    <a:pt x="445" y="1891"/>
                    <a:pt x="593" y="1764"/>
                    <a:pt x="741" y="1404"/>
                  </a:cubicBezTo>
                  <a:cubicBezTo>
                    <a:pt x="804" y="1193"/>
                    <a:pt x="868" y="981"/>
                    <a:pt x="868" y="770"/>
                  </a:cubicBezTo>
                  <a:cubicBezTo>
                    <a:pt x="868" y="643"/>
                    <a:pt x="868" y="516"/>
                    <a:pt x="847" y="410"/>
                  </a:cubicBezTo>
                  <a:cubicBezTo>
                    <a:pt x="847" y="241"/>
                    <a:pt x="741" y="93"/>
                    <a:pt x="572" y="8"/>
                  </a:cubicBezTo>
                  <a:cubicBezTo>
                    <a:pt x="547" y="3"/>
                    <a:pt x="522" y="1"/>
                    <a:pt x="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31;p71">
              <a:extLst>
                <a:ext uri="{FF2B5EF4-FFF2-40B4-BE49-F238E27FC236}">
                  <a16:creationId xmlns:a16="http://schemas.microsoft.com/office/drawing/2014/main" id="{0232EC75-7656-F830-3A31-0DD2ED147AD9}"/>
                </a:ext>
              </a:extLst>
            </p:cNvPr>
            <p:cNvSpPr/>
            <p:nvPr/>
          </p:nvSpPr>
          <p:spPr>
            <a:xfrm flipH="1">
              <a:off x="1851875" y="3165175"/>
              <a:ext cx="629750" cy="590575"/>
            </a:xfrm>
            <a:custGeom>
              <a:avLst/>
              <a:gdLst/>
              <a:ahLst/>
              <a:cxnLst/>
              <a:rect l="l" t="t" r="r" b="b"/>
              <a:pathLst>
                <a:path w="25190" h="23623" extrusionOk="0">
                  <a:moveTo>
                    <a:pt x="5413" y="2991"/>
                  </a:moveTo>
                  <a:cubicBezTo>
                    <a:pt x="5412" y="2993"/>
                    <a:pt x="5410" y="3000"/>
                    <a:pt x="5405" y="3013"/>
                  </a:cubicBezTo>
                  <a:lnTo>
                    <a:pt x="5405" y="3013"/>
                  </a:lnTo>
                  <a:cubicBezTo>
                    <a:pt x="5408" y="3006"/>
                    <a:pt x="5410" y="2998"/>
                    <a:pt x="5413" y="2991"/>
                  </a:cubicBezTo>
                  <a:close/>
                  <a:moveTo>
                    <a:pt x="5405" y="3013"/>
                  </a:moveTo>
                  <a:lnTo>
                    <a:pt x="5405" y="3013"/>
                  </a:lnTo>
                  <a:cubicBezTo>
                    <a:pt x="5394" y="3044"/>
                    <a:pt x="5383" y="3076"/>
                    <a:pt x="5373" y="3108"/>
                  </a:cubicBezTo>
                  <a:cubicBezTo>
                    <a:pt x="5388" y="3064"/>
                    <a:pt x="5399" y="3032"/>
                    <a:pt x="5405" y="3013"/>
                  </a:cubicBezTo>
                  <a:close/>
                  <a:moveTo>
                    <a:pt x="9745" y="1"/>
                  </a:moveTo>
                  <a:cubicBezTo>
                    <a:pt x="7855" y="1"/>
                    <a:pt x="6104" y="1068"/>
                    <a:pt x="5413" y="2991"/>
                  </a:cubicBezTo>
                  <a:lnTo>
                    <a:pt x="5413" y="2991"/>
                  </a:lnTo>
                  <a:cubicBezTo>
                    <a:pt x="5413" y="2991"/>
                    <a:pt x="5413" y="2991"/>
                    <a:pt x="5413" y="2991"/>
                  </a:cubicBezTo>
                  <a:lnTo>
                    <a:pt x="5413" y="2991"/>
                  </a:lnTo>
                  <a:cubicBezTo>
                    <a:pt x="5418" y="2991"/>
                    <a:pt x="3993" y="7295"/>
                    <a:pt x="1" y="20217"/>
                  </a:cubicBezTo>
                  <a:lnTo>
                    <a:pt x="7340" y="22311"/>
                  </a:lnTo>
                  <a:lnTo>
                    <a:pt x="12056" y="18293"/>
                  </a:lnTo>
                  <a:lnTo>
                    <a:pt x="13938" y="23622"/>
                  </a:lnTo>
                  <a:lnTo>
                    <a:pt x="25190" y="19900"/>
                  </a:lnTo>
                  <a:cubicBezTo>
                    <a:pt x="25190" y="19900"/>
                    <a:pt x="16942" y="6639"/>
                    <a:pt x="14657" y="2981"/>
                  </a:cubicBezTo>
                  <a:cubicBezTo>
                    <a:pt x="13402" y="936"/>
                    <a:pt x="11513" y="1"/>
                    <a:pt x="97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32;p71">
              <a:extLst>
                <a:ext uri="{FF2B5EF4-FFF2-40B4-BE49-F238E27FC236}">
                  <a16:creationId xmlns:a16="http://schemas.microsoft.com/office/drawing/2014/main" id="{9CFBD8DC-A97C-3957-DA25-CC5C76664DA1}"/>
                </a:ext>
              </a:extLst>
            </p:cNvPr>
            <p:cNvSpPr/>
            <p:nvPr/>
          </p:nvSpPr>
          <p:spPr>
            <a:xfrm flipH="1">
              <a:off x="1768325" y="3293600"/>
              <a:ext cx="463725" cy="342125"/>
            </a:xfrm>
            <a:custGeom>
              <a:avLst/>
              <a:gdLst/>
              <a:ahLst/>
              <a:cxnLst/>
              <a:rect l="l" t="t" r="r" b="b"/>
              <a:pathLst>
                <a:path w="18549" h="13685" extrusionOk="0">
                  <a:moveTo>
                    <a:pt x="14107" y="1"/>
                  </a:moveTo>
                  <a:lnTo>
                    <a:pt x="11104" y="10258"/>
                  </a:lnTo>
                  <a:lnTo>
                    <a:pt x="0" y="11464"/>
                  </a:lnTo>
                  <a:lnTo>
                    <a:pt x="0" y="13431"/>
                  </a:lnTo>
                  <a:lnTo>
                    <a:pt x="16328" y="13684"/>
                  </a:lnTo>
                  <a:lnTo>
                    <a:pt x="18548" y="297"/>
                  </a:lnTo>
                  <a:lnTo>
                    <a:pt x="14107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33;p71">
              <a:extLst>
                <a:ext uri="{FF2B5EF4-FFF2-40B4-BE49-F238E27FC236}">
                  <a16:creationId xmlns:a16="http://schemas.microsoft.com/office/drawing/2014/main" id="{2FA5263E-6EE6-C531-87CA-12C790951C64}"/>
                </a:ext>
              </a:extLst>
            </p:cNvPr>
            <p:cNvSpPr/>
            <p:nvPr/>
          </p:nvSpPr>
          <p:spPr>
            <a:xfrm flipH="1">
              <a:off x="1548375" y="3645225"/>
              <a:ext cx="1106150" cy="738650"/>
            </a:xfrm>
            <a:custGeom>
              <a:avLst/>
              <a:gdLst/>
              <a:ahLst/>
              <a:cxnLst/>
              <a:rect l="l" t="t" r="r" b="b"/>
              <a:pathLst>
                <a:path w="44246" h="29546" extrusionOk="0">
                  <a:moveTo>
                    <a:pt x="18486" y="0"/>
                  </a:moveTo>
                  <a:cubicBezTo>
                    <a:pt x="16096" y="0"/>
                    <a:pt x="13833" y="1036"/>
                    <a:pt x="12247" y="2813"/>
                  </a:cubicBezTo>
                  <a:cubicBezTo>
                    <a:pt x="11718" y="3426"/>
                    <a:pt x="11316" y="4124"/>
                    <a:pt x="11104" y="4907"/>
                  </a:cubicBezTo>
                  <a:lnTo>
                    <a:pt x="1" y="25612"/>
                  </a:lnTo>
                  <a:lnTo>
                    <a:pt x="7086" y="29546"/>
                  </a:lnTo>
                  <a:lnTo>
                    <a:pt x="20347" y="10638"/>
                  </a:lnTo>
                  <a:lnTo>
                    <a:pt x="27749" y="10723"/>
                  </a:lnTo>
                  <a:lnTo>
                    <a:pt x="44246" y="402"/>
                  </a:lnTo>
                  <a:lnTo>
                    <a:pt x="336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34;p71">
              <a:extLst>
                <a:ext uri="{FF2B5EF4-FFF2-40B4-BE49-F238E27FC236}">
                  <a16:creationId xmlns:a16="http://schemas.microsoft.com/office/drawing/2014/main" id="{3CE8314E-1A93-FF18-DC5F-B038F9A454A6}"/>
                </a:ext>
              </a:extLst>
            </p:cNvPr>
            <p:cNvSpPr/>
            <p:nvPr/>
          </p:nvSpPr>
          <p:spPr>
            <a:xfrm flipH="1">
              <a:off x="1940175" y="3319000"/>
              <a:ext cx="642950" cy="325725"/>
            </a:xfrm>
            <a:custGeom>
              <a:avLst/>
              <a:gdLst/>
              <a:ahLst/>
              <a:cxnLst/>
              <a:rect l="l" t="t" r="r" b="b"/>
              <a:pathLst>
                <a:path w="25718" h="13029" extrusionOk="0">
                  <a:moveTo>
                    <a:pt x="635" y="0"/>
                  </a:moveTo>
                  <a:cubicBezTo>
                    <a:pt x="296" y="0"/>
                    <a:pt x="21" y="254"/>
                    <a:pt x="0" y="613"/>
                  </a:cubicBezTo>
                  <a:cubicBezTo>
                    <a:pt x="0" y="719"/>
                    <a:pt x="21" y="825"/>
                    <a:pt x="85" y="888"/>
                  </a:cubicBezTo>
                  <a:lnTo>
                    <a:pt x="6239" y="13028"/>
                  </a:lnTo>
                  <a:lnTo>
                    <a:pt x="25718" y="13028"/>
                  </a:lnTo>
                  <a:lnTo>
                    <a:pt x="24935" y="11442"/>
                  </a:lnTo>
                  <a:lnTo>
                    <a:pt x="19288" y="11273"/>
                  </a:lnTo>
                  <a:lnTo>
                    <a:pt x="14699" y="1058"/>
                  </a:lnTo>
                  <a:cubicBezTo>
                    <a:pt x="14403" y="423"/>
                    <a:pt x="13768" y="0"/>
                    <a:pt x="1309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35;p71">
              <a:extLst>
                <a:ext uri="{FF2B5EF4-FFF2-40B4-BE49-F238E27FC236}">
                  <a16:creationId xmlns:a16="http://schemas.microsoft.com/office/drawing/2014/main" id="{4C9B6EA3-A7BB-6051-F9C7-B3417E6B8C42}"/>
                </a:ext>
              </a:extLst>
            </p:cNvPr>
            <p:cNvSpPr/>
            <p:nvPr/>
          </p:nvSpPr>
          <p:spPr>
            <a:xfrm flipH="1">
              <a:off x="2331950" y="3456450"/>
              <a:ext cx="39700" cy="39700"/>
            </a:xfrm>
            <a:custGeom>
              <a:avLst/>
              <a:gdLst/>
              <a:ahLst/>
              <a:cxnLst/>
              <a:rect l="l" t="t" r="r" b="b"/>
              <a:pathLst>
                <a:path w="1588" h="1588" extrusionOk="0">
                  <a:moveTo>
                    <a:pt x="783" y="1"/>
                  </a:moveTo>
                  <a:cubicBezTo>
                    <a:pt x="339" y="1"/>
                    <a:pt x="1" y="339"/>
                    <a:pt x="1" y="783"/>
                  </a:cubicBezTo>
                  <a:cubicBezTo>
                    <a:pt x="1" y="1249"/>
                    <a:pt x="339" y="1587"/>
                    <a:pt x="783" y="1587"/>
                  </a:cubicBezTo>
                  <a:cubicBezTo>
                    <a:pt x="1249" y="1587"/>
                    <a:pt x="1587" y="1249"/>
                    <a:pt x="1587" y="783"/>
                  </a:cubicBezTo>
                  <a:cubicBezTo>
                    <a:pt x="1587" y="339"/>
                    <a:pt x="1249" y="1"/>
                    <a:pt x="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36;p71">
              <a:extLst>
                <a:ext uri="{FF2B5EF4-FFF2-40B4-BE49-F238E27FC236}">
                  <a16:creationId xmlns:a16="http://schemas.microsoft.com/office/drawing/2014/main" id="{6568D354-58CE-C08F-7E54-DFDC7C8E2AED}"/>
                </a:ext>
              </a:extLst>
            </p:cNvPr>
            <p:cNvSpPr/>
            <p:nvPr/>
          </p:nvSpPr>
          <p:spPr>
            <a:xfrm flipH="1">
              <a:off x="1309375" y="3023250"/>
              <a:ext cx="583225" cy="622000"/>
            </a:xfrm>
            <a:custGeom>
              <a:avLst/>
              <a:gdLst/>
              <a:ahLst/>
              <a:cxnLst/>
              <a:rect l="l" t="t" r="r" b="b"/>
              <a:pathLst>
                <a:path w="23329" h="24880" extrusionOk="0">
                  <a:moveTo>
                    <a:pt x="12604" y="0"/>
                  </a:moveTo>
                  <a:cubicBezTo>
                    <a:pt x="11840" y="0"/>
                    <a:pt x="11271" y="59"/>
                    <a:pt x="9687" y="346"/>
                  </a:cubicBezTo>
                  <a:lnTo>
                    <a:pt x="9306" y="346"/>
                  </a:lnTo>
                  <a:cubicBezTo>
                    <a:pt x="9185" y="341"/>
                    <a:pt x="9066" y="339"/>
                    <a:pt x="8948" y="339"/>
                  </a:cubicBezTo>
                  <a:cubicBezTo>
                    <a:pt x="1072" y="339"/>
                    <a:pt x="148" y="11322"/>
                    <a:pt x="148" y="11322"/>
                  </a:cubicBezTo>
                  <a:lnTo>
                    <a:pt x="3892" y="11619"/>
                  </a:lnTo>
                  <a:lnTo>
                    <a:pt x="2898" y="19380"/>
                  </a:lnTo>
                  <a:lnTo>
                    <a:pt x="0" y="24879"/>
                  </a:lnTo>
                  <a:lnTo>
                    <a:pt x="15799" y="24858"/>
                  </a:lnTo>
                  <a:lnTo>
                    <a:pt x="16666" y="11999"/>
                  </a:lnTo>
                  <a:lnTo>
                    <a:pt x="23265" y="11830"/>
                  </a:lnTo>
                  <a:cubicBezTo>
                    <a:pt x="23328" y="11830"/>
                    <a:pt x="22524" y="7029"/>
                    <a:pt x="21890" y="4089"/>
                  </a:cubicBezTo>
                  <a:cubicBezTo>
                    <a:pt x="21234" y="1150"/>
                    <a:pt x="16878" y="29"/>
                    <a:pt x="14890" y="29"/>
                  </a:cubicBezTo>
                  <a:cubicBezTo>
                    <a:pt x="13762" y="29"/>
                    <a:pt x="13136" y="0"/>
                    <a:pt x="126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37;p71">
              <a:extLst>
                <a:ext uri="{FF2B5EF4-FFF2-40B4-BE49-F238E27FC236}">
                  <a16:creationId xmlns:a16="http://schemas.microsoft.com/office/drawing/2014/main" id="{C23993C1-32BA-FB0F-5B1E-4BB2A72E158B}"/>
                </a:ext>
              </a:extLst>
            </p:cNvPr>
            <p:cNvSpPr/>
            <p:nvPr/>
          </p:nvSpPr>
          <p:spPr>
            <a:xfrm flipH="1">
              <a:off x="1782075" y="3185750"/>
              <a:ext cx="37025" cy="306150"/>
            </a:xfrm>
            <a:custGeom>
              <a:avLst/>
              <a:gdLst/>
              <a:ahLst/>
              <a:cxnLst/>
              <a:rect l="l" t="t" r="r" b="b"/>
              <a:pathLst>
                <a:path w="1481" h="12246" extrusionOk="0">
                  <a:moveTo>
                    <a:pt x="1438" y="0"/>
                  </a:moveTo>
                  <a:cubicBezTo>
                    <a:pt x="1375" y="0"/>
                    <a:pt x="1058" y="2729"/>
                    <a:pt x="656" y="6113"/>
                  </a:cubicBezTo>
                  <a:cubicBezTo>
                    <a:pt x="275" y="9496"/>
                    <a:pt x="0" y="12246"/>
                    <a:pt x="21" y="12246"/>
                  </a:cubicBezTo>
                  <a:cubicBezTo>
                    <a:pt x="64" y="12246"/>
                    <a:pt x="402" y="9518"/>
                    <a:pt x="804" y="6134"/>
                  </a:cubicBezTo>
                  <a:cubicBezTo>
                    <a:pt x="1184" y="2750"/>
                    <a:pt x="1481" y="0"/>
                    <a:pt x="1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38;p71">
              <a:extLst>
                <a:ext uri="{FF2B5EF4-FFF2-40B4-BE49-F238E27FC236}">
                  <a16:creationId xmlns:a16="http://schemas.microsoft.com/office/drawing/2014/main" id="{4F42F3CB-05D1-3323-3619-1928C28955C2}"/>
                </a:ext>
              </a:extLst>
            </p:cNvPr>
            <p:cNvSpPr/>
            <p:nvPr/>
          </p:nvSpPr>
          <p:spPr>
            <a:xfrm flipH="1">
              <a:off x="1330525" y="3319525"/>
              <a:ext cx="739725" cy="338975"/>
            </a:xfrm>
            <a:custGeom>
              <a:avLst/>
              <a:gdLst/>
              <a:ahLst/>
              <a:cxnLst/>
              <a:rect l="l" t="t" r="r" b="b"/>
              <a:pathLst>
                <a:path w="29589" h="13559" extrusionOk="0">
                  <a:moveTo>
                    <a:pt x="29588" y="0"/>
                  </a:moveTo>
                  <a:lnTo>
                    <a:pt x="23666" y="169"/>
                  </a:lnTo>
                  <a:lnTo>
                    <a:pt x="23264" y="7508"/>
                  </a:lnTo>
                  <a:lnTo>
                    <a:pt x="10046" y="10659"/>
                  </a:lnTo>
                  <a:lnTo>
                    <a:pt x="6620" y="8418"/>
                  </a:lnTo>
                  <a:lnTo>
                    <a:pt x="1713" y="8989"/>
                  </a:lnTo>
                  <a:lnTo>
                    <a:pt x="0" y="11273"/>
                  </a:lnTo>
                  <a:lnTo>
                    <a:pt x="4145" y="11400"/>
                  </a:lnTo>
                  <a:lnTo>
                    <a:pt x="4970" y="13028"/>
                  </a:lnTo>
                  <a:lnTo>
                    <a:pt x="24301" y="13557"/>
                  </a:lnTo>
                  <a:lnTo>
                    <a:pt x="24322" y="13557"/>
                  </a:lnTo>
                  <a:cubicBezTo>
                    <a:pt x="24361" y="13558"/>
                    <a:pt x="24400" y="13558"/>
                    <a:pt x="24439" y="13558"/>
                  </a:cubicBezTo>
                  <a:cubicBezTo>
                    <a:pt x="27157" y="13558"/>
                    <a:pt x="29399" y="11382"/>
                    <a:pt x="29461" y="8650"/>
                  </a:cubicBezTo>
                  <a:lnTo>
                    <a:pt x="29588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9;p71">
              <a:extLst>
                <a:ext uri="{FF2B5EF4-FFF2-40B4-BE49-F238E27FC236}">
                  <a16:creationId xmlns:a16="http://schemas.microsoft.com/office/drawing/2014/main" id="{968F370A-BBF4-081C-95D5-B192817EEA77}"/>
                </a:ext>
              </a:extLst>
            </p:cNvPr>
            <p:cNvSpPr/>
            <p:nvPr/>
          </p:nvSpPr>
          <p:spPr>
            <a:xfrm flipH="1">
              <a:off x="1300925" y="3168825"/>
              <a:ext cx="181900" cy="155475"/>
            </a:xfrm>
            <a:custGeom>
              <a:avLst/>
              <a:gdLst/>
              <a:ahLst/>
              <a:cxnLst/>
              <a:rect l="l" t="t" r="r" b="b"/>
              <a:pathLst>
                <a:path w="7276" h="6219" extrusionOk="0">
                  <a:moveTo>
                    <a:pt x="169" y="1"/>
                  </a:moveTo>
                  <a:cubicBezTo>
                    <a:pt x="148" y="149"/>
                    <a:pt x="106" y="318"/>
                    <a:pt x="106" y="466"/>
                  </a:cubicBezTo>
                  <a:cubicBezTo>
                    <a:pt x="85" y="762"/>
                    <a:pt x="85" y="1206"/>
                    <a:pt x="64" y="1777"/>
                  </a:cubicBezTo>
                  <a:cubicBezTo>
                    <a:pt x="42" y="2877"/>
                    <a:pt x="0" y="4421"/>
                    <a:pt x="64" y="6134"/>
                  </a:cubicBezTo>
                  <a:lnTo>
                    <a:pt x="64" y="6219"/>
                  </a:lnTo>
                  <a:lnTo>
                    <a:pt x="719" y="6219"/>
                  </a:lnTo>
                  <a:cubicBezTo>
                    <a:pt x="2580" y="6197"/>
                    <a:pt x="4272" y="6134"/>
                    <a:pt x="5478" y="6113"/>
                  </a:cubicBezTo>
                  <a:lnTo>
                    <a:pt x="6937" y="6049"/>
                  </a:lnTo>
                  <a:cubicBezTo>
                    <a:pt x="6408" y="6028"/>
                    <a:pt x="7276" y="6007"/>
                    <a:pt x="6958" y="5965"/>
                  </a:cubicBezTo>
                  <a:lnTo>
                    <a:pt x="5499" y="5965"/>
                  </a:lnTo>
                  <a:cubicBezTo>
                    <a:pt x="4293" y="6007"/>
                    <a:pt x="2602" y="6028"/>
                    <a:pt x="740" y="6049"/>
                  </a:cubicBezTo>
                  <a:lnTo>
                    <a:pt x="209" y="6049"/>
                  </a:lnTo>
                  <a:cubicBezTo>
                    <a:pt x="149" y="4370"/>
                    <a:pt x="169" y="2859"/>
                    <a:pt x="169" y="1777"/>
                  </a:cubicBezTo>
                  <a:lnTo>
                    <a:pt x="169" y="466"/>
                  </a:lnTo>
                  <a:cubicBezTo>
                    <a:pt x="190" y="318"/>
                    <a:pt x="190" y="149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0;p71">
              <a:extLst>
                <a:ext uri="{FF2B5EF4-FFF2-40B4-BE49-F238E27FC236}">
                  <a16:creationId xmlns:a16="http://schemas.microsoft.com/office/drawing/2014/main" id="{F5C3F521-11D9-1B5C-7B32-EEB73B053F59}"/>
                </a:ext>
              </a:extLst>
            </p:cNvPr>
            <p:cNvSpPr/>
            <p:nvPr/>
          </p:nvSpPr>
          <p:spPr>
            <a:xfrm flipH="1">
              <a:off x="1563175" y="3321625"/>
              <a:ext cx="202525" cy="167650"/>
            </a:xfrm>
            <a:custGeom>
              <a:avLst/>
              <a:gdLst/>
              <a:ahLst/>
              <a:cxnLst/>
              <a:rect l="l" t="t" r="r" b="b"/>
              <a:pathLst>
                <a:path w="8101" h="6706" extrusionOk="0">
                  <a:moveTo>
                    <a:pt x="8100" y="1"/>
                  </a:moveTo>
                  <a:cubicBezTo>
                    <a:pt x="7995" y="107"/>
                    <a:pt x="7910" y="233"/>
                    <a:pt x="7868" y="339"/>
                  </a:cubicBezTo>
                  <a:cubicBezTo>
                    <a:pt x="7783" y="466"/>
                    <a:pt x="7699" y="614"/>
                    <a:pt x="7593" y="762"/>
                  </a:cubicBezTo>
                  <a:cubicBezTo>
                    <a:pt x="7487" y="931"/>
                    <a:pt x="7360" y="1101"/>
                    <a:pt x="7233" y="1291"/>
                  </a:cubicBezTo>
                  <a:cubicBezTo>
                    <a:pt x="6874" y="1735"/>
                    <a:pt x="6514" y="2200"/>
                    <a:pt x="6134" y="2623"/>
                  </a:cubicBezTo>
                  <a:cubicBezTo>
                    <a:pt x="5182" y="3638"/>
                    <a:pt x="4124" y="4548"/>
                    <a:pt x="2940" y="5288"/>
                  </a:cubicBezTo>
                  <a:cubicBezTo>
                    <a:pt x="2475" y="5584"/>
                    <a:pt x="1967" y="5859"/>
                    <a:pt x="1460" y="6113"/>
                  </a:cubicBezTo>
                  <a:cubicBezTo>
                    <a:pt x="1227" y="6219"/>
                    <a:pt x="1015" y="6282"/>
                    <a:pt x="846" y="6367"/>
                  </a:cubicBezTo>
                  <a:cubicBezTo>
                    <a:pt x="698" y="6451"/>
                    <a:pt x="529" y="6494"/>
                    <a:pt x="402" y="6557"/>
                  </a:cubicBezTo>
                  <a:cubicBezTo>
                    <a:pt x="275" y="6578"/>
                    <a:pt x="148" y="6642"/>
                    <a:pt x="0" y="6705"/>
                  </a:cubicBezTo>
                  <a:cubicBezTo>
                    <a:pt x="148" y="6684"/>
                    <a:pt x="275" y="6642"/>
                    <a:pt x="402" y="6578"/>
                  </a:cubicBezTo>
                  <a:cubicBezTo>
                    <a:pt x="529" y="6557"/>
                    <a:pt x="698" y="6494"/>
                    <a:pt x="888" y="6430"/>
                  </a:cubicBezTo>
                  <a:cubicBezTo>
                    <a:pt x="1058" y="6346"/>
                    <a:pt x="1269" y="6261"/>
                    <a:pt x="1481" y="6155"/>
                  </a:cubicBezTo>
                  <a:cubicBezTo>
                    <a:pt x="2009" y="5923"/>
                    <a:pt x="2517" y="5648"/>
                    <a:pt x="3025" y="5373"/>
                  </a:cubicBezTo>
                  <a:cubicBezTo>
                    <a:pt x="3638" y="4992"/>
                    <a:pt x="4188" y="4590"/>
                    <a:pt x="4738" y="4146"/>
                  </a:cubicBezTo>
                  <a:cubicBezTo>
                    <a:pt x="5266" y="3702"/>
                    <a:pt x="5774" y="3215"/>
                    <a:pt x="6239" y="2687"/>
                  </a:cubicBezTo>
                  <a:cubicBezTo>
                    <a:pt x="6620" y="2264"/>
                    <a:pt x="6980" y="1820"/>
                    <a:pt x="7297" y="1354"/>
                  </a:cubicBezTo>
                  <a:cubicBezTo>
                    <a:pt x="7466" y="1164"/>
                    <a:pt x="7572" y="953"/>
                    <a:pt x="7677" y="783"/>
                  </a:cubicBezTo>
                  <a:cubicBezTo>
                    <a:pt x="7783" y="635"/>
                    <a:pt x="7868" y="487"/>
                    <a:pt x="7910" y="360"/>
                  </a:cubicBezTo>
                  <a:cubicBezTo>
                    <a:pt x="7995" y="255"/>
                    <a:pt x="8037" y="128"/>
                    <a:pt x="8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1;p71">
              <a:extLst>
                <a:ext uri="{FF2B5EF4-FFF2-40B4-BE49-F238E27FC236}">
                  <a16:creationId xmlns:a16="http://schemas.microsoft.com/office/drawing/2014/main" id="{7A32C475-1A3D-6201-4227-6163B861D1F5}"/>
                </a:ext>
              </a:extLst>
            </p:cNvPr>
            <p:cNvSpPr/>
            <p:nvPr/>
          </p:nvSpPr>
          <p:spPr>
            <a:xfrm flipH="1">
              <a:off x="1352200" y="3103150"/>
              <a:ext cx="473250" cy="14425"/>
            </a:xfrm>
            <a:custGeom>
              <a:avLst/>
              <a:gdLst/>
              <a:ahLst/>
              <a:cxnLst/>
              <a:rect l="l" t="t" r="r" b="b"/>
              <a:pathLst>
                <a:path w="18930" h="577" extrusionOk="0">
                  <a:moveTo>
                    <a:pt x="10472" y="1"/>
                  </a:moveTo>
                  <a:cubicBezTo>
                    <a:pt x="10131" y="1"/>
                    <a:pt x="9784" y="2"/>
                    <a:pt x="9433" y="5"/>
                  </a:cubicBezTo>
                  <a:cubicBezTo>
                    <a:pt x="6810" y="47"/>
                    <a:pt x="4463" y="174"/>
                    <a:pt x="2750" y="301"/>
                  </a:cubicBezTo>
                  <a:cubicBezTo>
                    <a:pt x="1904" y="386"/>
                    <a:pt x="1206" y="428"/>
                    <a:pt x="741" y="492"/>
                  </a:cubicBezTo>
                  <a:lnTo>
                    <a:pt x="169" y="534"/>
                  </a:lnTo>
                  <a:cubicBezTo>
                    <a:pt x="127" y="534"/>
                    <a:pt x="43" y="534"/>
                    <a:pt x="0" y="576"/>
                  </a:cubicBezTo>
                  <a:lnTo>
                    <a:pt x="169" y="576"/>
                  </a:lnTo>
                  <a:lnTo>
                    <a:pt x="741" y="534"/>
                  </a:lnTo>
                  <a:lnTo>
                    <a:pt x="2771" y="407"/>
                  </a:lnTo>
                  <a:cubicBezTo>
                    <a:pt x="4484" y="301"/>
                    <a:pt x="6832" y="174"/>
                    <a:pt x="9454" y="132"/>
                  </a:cubicBezTo>
                  <a:cubicBezTo>
                    <a:pt x="9813" y="129"/>
                    <a:pt x="10166" y="128"/>
                    <a:pt x="10513" y="128"/>
                  </a:cubicBezTo>
                  <a:cubicBezTo>
                    <a:pt x="12706" y="128"/>
                    <a:pt x="14658" y="180"/>
                    <a:pt x="16137" y="217"/>
                  </a:cubicBezTo>
                  <a:lnTo>
                    <a:pt x="18189" y="301"/>
                  </a:lnTo>
                  <a:lnTo>
                    <a:pt x="18739" y="322"/>
                  </a:lnTo>
                  <a:lnTo>
                    <a:pt x="18929" y="322"/>
                  </a:lnTo>
                  <a:cubicBezTo>
                    <a:pt x="18844" y="322"/>
                    <a:pt x="18781" y="301"/>
                    <a:pt x="18718" y="301"/>
                  </a:cubicBezTo>
                  <a:lnTo>
                    <a:pt x="18147" y="238"/>
                  </a:lnTo>
                  <a:cubicBezTo>
                    <a:pt x="17681" y="195"/>
                    <a:pt x="16962" y="132"/>
                    <a:pt x="16116" y="111"/>
                  </a:cubicBezTo>
                  <a:cubicBezTo>
                    <a:pt x="14651" y="56"/>
                    <a:pt x="12678" y="1"/>
                    <a:pt x="104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42;p71">
              <a:extLst>
                <a:ext uri="{FF2B5EF4-FFF2-40B4-BE49-F238E27FC236}">
                  <a16:creationId xmlns:a16="http://schemas.microsoft.com/office/drawing/2014/main" id="{327A5C99-20B5-459D-67D2-0BB111E57218}"/>
                </a:ext>
              </a:extLst>
            </p:cNvPr>
            <p:cNvSpPr/>
            <p:nvPr/>
          </p:nvSpPr>
          <p:spPr>
            <a:xfrm flipH="1">
              <a:off x="1792125" y="3244050"/>
              <a:ext cx="86200" cy="3575"/>
            </a:xfrm>
            <a:custGeom>
              <a:avLst/>
              <a:gdLst/>
              <a:ahLst/>
              <a:cxnLst/>
              <a:rect l="l" t="t" r="r" b="b"/>
              <a:pathLst>
                <a:path w="3448" h="143" extrusionOk="0">
                  <a:moveTo>
                    <a:pt x="1740" y="0"/>
                  </a:moveTo>
                  <a:cubicBezTo>
                    <a:pt x="1164" y="0"/>
                    <a:pt x="582" y="27"/>
                    <a:pt x="0" y="79"/>
                  </a:cubicBezTo>
                  <a:cubicBezTo>
                    <a:pt x="561" y="122"/>
                    <a:pt x="1132" y="143"/>
                    <a:pt x="1708" y="143"/>
                  </a:cubicBezTo>
                  <a:cubicBezTo>
                    <a:pt x="2284" y="143"/>
                    <a:pt x="2866" y="122"/>
                    <a:pt x="3448" y="79"/>
                  </a:cubicBezTo>
                  <a:cubicBezTo>
                    <a:pt x="2887" y="27"/>
                    <a:pt x="2316" y="0"/>
                    <a:pt x="17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43;p71">
              <a:extLst>
                <a:ext uri="{FF2B5EF4-FFF2-40B4-BE49-F238E27FC236}">
                  <a16:creationId xmlns:a16="http://schemas.microsoft.com/office/drawing/2014/main" id="{065D9BB0-15E8-B205-D6C4-7EAC958E4ECF}"/>
                </a:ext>
              </a:extLst>
            </p:cNvPr>
            <p:cNvSpPr/>
            <p:nvPr/>
          </p:nvSpPr>
          <p:spPr>
            <a:xfrm flipH="1">
              <a:off x="1482800" y="3260300"/>
              <a:ext cx="309350" cy="14650"/>
            </a:xfrm>
            <a:custGeom>
              <a:avLst/>
              <a:gdLst/>
              <a:ahLst/>
              <a:cxnLst/>
              <a:rect l="l" t="t" r="r" b="b"/>
              <a:pathLst>
                <a:path w="12374" h="586" extrusionOk="0">
                  <a:moveTo>
                    <a:pt x="12225" y="0"/>
                  </a:moveTo>
                  <a:lnTo>
                    <a:pt x="11844" y="22"/>
                  </a:lnTo>
                  <a:lnTo>
                    <a:pt x="10533" y="127"/>
                  </a:lnTo>
                  <a:cubicBezTo>
                    <a:pt x="9412" y="212"/>
                    <a:pt x="7911" y="318"/>
                    <a:pt x="6198" y="381"/>
                  </a:cubicBezTo>
                  <a:cubicBezTo>
                    <a:pt x="4484" y="466"/>
                    <a:pt x="2940" y="466"/>
                    <a:pt x="1841" y="466"/>
                  </a:cubicBezTo>
                  <a:lnTo>
                    <a:pt x="1" y="466"/>
                  </a:lnTo>
                  <a:cubicBezTo>
                    <a:pt x="64" y="487"/>
                    <a:pt x="85" y="487"/>
                    <a:pt x="149" y="487"/>
                  </a:cubicBezTo>
                  <a:lnTo>
                    <a:pt x="508" y="529"/>
                  </a:lnTo>
                  <a:cubicBezTo>
                    <a:pt x="826" y="550"/>
                    <a:pt x="1270" y="571"/>
                    <a:pt x="1841" y="571"/>
                  </a:cubicBezTo>
                  <a:cubicBezTo>
                    <a:pt x="2296" y="580"/>
                    <a:pt x="2828" y="585"/>
                    <a:pt x="3416" y="585"/>
                  </a:cubicBezTo>
                  <a:cubicBezTo>
                    <a:pt x="4249" y="585"/>
                    <a:pt x="5194" y="575"/>
                    <a:pt x="6198" y="550"/>
                  </a:cubicBezTo>
                  <a:cubicBezTo>
                    <a:pt x="7911" y="487"/>
                    <a:pt x="9455" y="360"/>
                    <a:pt x="10554" y="254"/>
                  </a:cubicBezTo>
                  <a:cubicBezTo>
                    <a:pt x="11104" y="191"/>
                    <a:pt x="11569" y="149"/>
                    <a:pt x="11887" y="106"/>
                  </a:cubicBezTo>
                  <a:lnTo>
                    <a:pt x="12246" y="43"/>
                  </a:lnTo>
                  <a:cubicBezTo>
                    <a:pt x="12310" y="43"/>
                    <a:pt x="12352" y="43"/>
                    <a:pt x="12373" y="22"/>
                  </a:cubicBezTo>
                  <a:cubicBezTo>
                    <a:pt x="12331" y="22"/>
                    <a:pt x="12310" y="22"/>
                    <a:pt x="12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44;p71">
              <a:extLst>
                <a:ext uri="{FF2B5EF4-FFF2-40B4-BE49-F238E27FC236}">
                  <a16:creationId xmlns:a16="http://schemas.microsoft.com/office/drawing/2014/main" id="{379E2D2F-70D3-BD51-A491-910E1808237A}"/>
                </a:ext>
              </a:extLst>
            </p:cNvPr>
            <p:cNvSpPr/>
            <p:nvPr/>
          </p:nvSpPr>
          <p:spPr>
            <a:xfrm flipH="1">
              <a:off x="1323125" y="3233600"/>
              <a:ext cx="158650" cy="14125"/>
            </a:xfrm>
            <a:custGeom>
              <a:avLst/>
              <a:gdLst/>
              <a:ahLst/>
              <a:cxnLst/>
              <a:rect l="l" t="t" r="r" b="b"/>
              <a:pathLst>
                <a:path w="6346" h="565" extrusionOk="0">
                  <a:moveTo>
                    <a:pt x="6209" y="0"/>
                  </a:moveTo>
                  <a:cubicBezTo>
                    <a:pt x="5814" y="0"/>
                    <a:pt x="4610" y="82"/>
                    <a:pt x="3173" y="222"/>
                  </a:cubicBezTo>
                  <a:cubicBezTo>
                    <a:pt x="1417" y="371"/>
                    <a:pt x="0" y="540"/>
                    <a:pt x="22" y="561"/>
                  </a:cubicBezTo>
                  <a:cubicBezTo>
                    <a:pt x="24" y="563"/>
                    <a:pt x="40" y="564"/>
                    <a:pt x="70" y="564"/>
                  </a:cubicBezTo>
                  <a:cubicBezTo>
                    <a:pt x="331" y="564"/>
                    <a:pt x="1618" y="482"/>
                    <a:pt x="3194" y="349"/>
                  </a:cubicBezTo>
                  <a:cubicBezTo>
                    <a:pt x="4928" y="180"/>
                    <a:pt x="6345" y="32"/>
                    <a:pt x="6345" y="11"/>
                  </a:cubicBezTo>
                  <a:cubicBezTo>
                    <a:pt x="6338" y="4"/>
                    <a:pt x="6291" y="0"/>
                    <a:pt x="6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45;p71">
              <a:extLst>
                <a:ext uri="{FF2B5EF4-FFF2-40B4-BE49-F238E27FC236}">
                  <a16:creationId xmlns:a16="http://schemas.microsoft.com/office/drawing/2014/main" id="{92093436-36EC-9A8F-EAB9-A9B2B09860B8}"/>
                </a:ext>
              </a:extLst>
            </p:cNvPr>
            <p:cNvSpPr/>
            <p:nvPr/>
          </p:nvSpPr>
          <p:spPr>
            <a:xfrm flipH="1">
              <a:off x="1666275" y="3430675"/>
              <a:ext cx="141725" cy="6500"/>
            </a:xfrm>
            <a:custGeom>
              <a:avLst/>
              <a:gdLst/>
              <a:ahLst/>
              <a:cxnLst/>
              <a:rect l="l" t="t" r="r" b="b"/>
              <a:pathLst>
                <a:path w="5669" h="260" extrusionOk="0">
                  <a:moveTo>
                    <a:pt x="413" y="1"/>
                  </a:moveTo>
                  <a:cubicBezTo>
                    <a:pt x="275" y="1"/>
                    <a:pt x="138" y="6"/>
                    <a:pt x="0" y="17"/>
                  </a:cubicBezTo>
                  <a:cubicBezTo>
                    <a:pt x="275" y="80"/>
                    <a:pt x="529" y="122"/>
                    <a:pt x="825" y="122"/>
                  </a:cubicBezTo>
                  <a:cubicBezTo>
                    <a:pt x="1333" y="186"/>
                    <a:pt x="2052" y="207"/>
                    <a:pt x="2834" y="228"/>
                  </a:cubicBezTo>
                  <a:cubicBezTo>
                    <a:pt x="3236" y="249"/>
                    <a:pt x="3606" y="260"/>
                    <a:pt x="3942" y="260"/>
                  </a:cubicBezTo>
                  <a:cubicBezTo>
                    <a:pt x="4278" y="260"/>
                    <a:pt x="4579" y="249"/>
                    <a:pt x="4843" y="228"/>
                  </a:cubicBezTo>
                  <a:cubicBezTo>
                    <a:pt x="4924" y="241"/>
                    <a:pt x="5005" y="246"/>
                    <a:pt x="5085" y="246"/>
                  </a:cubicBezTo>
                  <a:cubicBezTo>
                    <a:pt x="5279" y="246"/>
                    <a:pt x="5474" y="216"/>
                    <a:pt x="5668" y="186"/>
                  </a:cubicBezTo>
                  <a:cubicBezTo>
                    <a:pt x="5372" y="165"/>
                    <a:pt x="5118" y="122"/>
                    <a:pt x="4843" y="101"/>
                  </a:cubicBezTo>
                  <a:cubicBezTo>
                    <a:pt x="4315" y="101"/>
                    <a:pt x="3638" y="80"/>
                    <a:pt x="2834" y="80"/>
                  </a:cubicBezTo>
                  <a:cubicBezTo>
                    <a:pt x="2052" y="80"/>
                    <a:pt x="1354" y="59"/>
                    <a:pt x="825" y="17"/>
                  </a:cubicBezTo>
                  <a:cubicBezTo>
                    <a:pt x="688" y="6"/>
                    <a:pt x="550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46;p71">
              <a:extLst>
                <a:ext uri="{FF2B5EF4-FFF2-40B4-BE49-F238E27FC236}">
                  <a16:creationId xmlns:a16="http://schemas.microsoft.com/office/drawing/2014/main" id="{4EE1D096-D9A0-CD15-9088-166EB6872BA8}"/>
                </a:ext>
              </a:extLst>
            </p:cNvPr>
            <p:cNvSpPr/>
            <p:nvPr/>
          </p:nvSpPr>
          <p:spPr>
            <a:xfrm flipH="1">
              <a:off x="1484400" y="3440600"/>
              <a:ext cx="192475" cy="10325"/>
            </a:xfrm>
            <a:custGeom>
              <a:avLst/>
              <a:gdLst/>
              <a:ahLst/>
              <a:cxnLst/>
              <a:rect l="l" t="t" r="r" b="b"/>
              <a:pathLst>
                <a:path w="7699" h="413" extrusionOk="0">
                  <a:moveTo>
                    <a:pt x="7381" y="0"/>
                  </a:moveTo>
                  <a:lnTo>
                    <a:pt x="6557" y="85"/>
                  </a:lnTo>
                  <a:cubicBezTo>
                    <a:pt x="5859" y="148"/>
                    <a:pt x="4886" y="233"/>
                    <a:pt x="3828" y="254"/>
                  </a:cubicBezTo>
                  <a:cubicBezTo>
                    <a:pt x="2771" y="296"/>
                    <a:pt x="1798" y="296"/>
                    <a:pt x="1100" y="296"/>
                  </a:cubicBezTo>
                  <a:lnTo>
                    <a:pt x="0" y="296"/>
                  </a:lnTo>
                  <a:cubicBezTo>
                    <a:pt x="64" y="318"/>
                    <a:pt x="191" y="339"/>
                    <a:pt x="296" y="339"/>
                  </a:cubicBezTo>
                  <a:cubicBezTo>
                    <a:pt x="466" y="360"/>
                    <a:pt x="762" y="360"/>
                    <a:pt x="1100" y="381"/>
                  </a:cubicBezTo>
                  <a:cubicBezTo>
                    <a:pt x="1460" y="402"/>
                    <a:pt x="1883" y="413"/>
                    <a:pt x="2348" y="413"/>
                  </a:cubicBezTo>
                  <a:cubicBezTo>
                    <a:pt x="2813" y="413"/>
                    <a:pt x="3321" y="402"/>
                    <a:pt x="3849" y="381"/>
                  </a:cubicBezTo>
                  <a:cubicBezTo>
                    <a:pt x="4907" y="360"/>
                    <a:pt x="5880" y="254"/>
                    <a:pt x="6578" y="170"/>
                  </a:cubicBezTo>
                  <a:cubicBezTo>
                    <a:pt x="6916" y="127"/>
                    <a:pt x="7212" y="85"/>
                    <a:pt x="7403" y="43"/>
                  </a:cubicBezTo>
                  <a:cubicBezTo>
                    <a:pt x="7508" y="43"/>
                    <a:pt x="7593" y="22"/>
                    <a:pt x="76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47;p71">
              <a:extLst>
                <a:ext uri="{FF2B5EF4-FFF2-40B4-BE49-F238E27FC236}">
                  <a16:creationId xmlns:a16="http://schemas.microsoft.com/office/drawing/2014/main" id="{5C5B4171-DE54-164E-098E-CC1E098EA5E5}"/>
                </a:ext>
              </a:extLst>
            </p:cNvPr>
            <p:cNvSpPr/>
            <p:nvPr/>
          </p:nvSpPr>
          <p:spPr>
            <a:xfrm flipH="1">
              <a:off x="1771500" y="3541550"/>
              <a:ext cx="64000" cy="25975"/>
            </a:xfrm>
            <a:custGeom>
              <a:avLst/>
              <a:gdLst/>
              <a:ahLst/>
              <a:cxnLst/>
              <a:rect l="l" t="t" r="r" b="b"/>
              <a:pathLst>
                <a:path w="2560" h="1039" extrusionOk="0">
                  <a:moveTo>
                    <a:pt x="4" y="1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360" y="298"/>
                    <a:pt x="762" y="531"/>
                    <a:pt x="1206" y="700"/>
                  </a:cubicBezTo>
                  <a:cubicBezTo>
                    <a:pt x="1629" y="911"/>
                    <a:pt x="2094" y="1017"/>
                    <a:pt x="2560" y="1038"/>
                  </a:cubicBezTo>
                  <a:cubicBezTo>
                    <a:pt x="2560" y="975"/>
                    <a:pt x="1967" y="869"/>
                    <a:pt x="1269" y="594"/>
                  </a:cubicBezTo>
                  <a:cubicBezTo>
                    <a:pt x="573" y="307"/>
                    <a:pt x="55" y="1"/>
                    <a:pt x="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48;p71">
              <a:extLst>
                <a:ext uri="{FF2B5EF4-FFF2-40B4-BE49-F238E27FC236}">
                  <a16:creationId xmlns:a16="http://schemas.microsoft.com/office/drawing/2014/main" id="{CACFB984-1F24-C23B-323F-187269670D40}"/>
                </a:ext>
              </a:extLst>
            </p:cNvPr>
            <p:cNvSpPr/>
            <p:nvPr/>
          </p:nvSpPr>
          <p:spPr>
            <a:xfrm flipH="1">
              <a:off x="1504475" y="2666525"/>
              <a:ext cx="237975" cy="469700"/>
            </a:xfrm>
            <a:custGeom>
              <a:avLst/>
              <a:gdLst/>
              <a:ahLst/>
              <a:cxnLst/>
              <a:rect l="l" t="t" r="r" b="b"/>
              <a:pathLst>
                <a:path w="9519" h="18788" extrusionOk="0">
                  <a:moveTo>
                    <a:pt x="5182" y="1"/>
                  </a:moveTo>
                  <a:cubicBezTo>
                    <a:pt x="2708" y="1"/>
                    <a:pt x="614" y="1883"/>
                    <a:pt x="381" y="4358"/>
                  </a:cubicBezTo>
                  <a:cubicBezTo>
                    <a:pt x="191" y="6642"/>
                    <a:pt x="1" y="9180"/>
                    <a:pt x="22" y="10385"/>
                  </a:cubicBezTo>
                  <a:cubicBezTo>
                    <a:pt x="64" y="12923"/>
                    <a:pt x="2666" y="13325"/>
                    <a:pt x="2666" y="13325"/>
                  </a:cubicBezTo>
                  <a:lnTo>
                    <a:pt x="2560" y="15567"/>
                  </a:lnTo>
                  <a:cubicBezTo>
                    <a:pt x="2518" y="17237"/>
                    <a:pt x="3808" y="18676"/>
                    <a:pt x="5478" y="18781"/>
                  </a:cubicBezTo>
                  <a:cubicBezTo>
                    <a:pt x="5542" y="18785"/>
                    <a:pt x="5606" y="18787"/>
                    <a:pt x="5669" y="18787"/>
                  </a:cubicBezTo>
                  <a:cubicBezTo>
                    <a:pt x="7299" y="18787"/>
                    <a:pt x="8655" y="17492"/>
                    <a:pt x="8757" y="15863"/>
                  </a:cubicBezTo>
                  <a:lnTo>
                    <a:pt x="8757" y="15842"/>
                  </a:lnTo>
                  <a:lnTo>
                    <a:pt x="9285" y="5140"/>
                  </a:lnTo>
                  <a:cubicBezTo>
                    <a:pt x="9518" y="2454"/>
                    <a:pt x="8143" y="128"/>
                    <a:pt x="5457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49;p71">
              <a:extLst>
                <a:ext uri="{FF2B5EF4-FFF2-40B4-BE49-F238E27FC236}">
                  <a16:creationId xmlns:a16="http://schemas.microsoft.com/office/drawing/2014/main" id="{ADC6A8DF-B539-437E-8254-A342ABCBAED7}"/>
                </a:ext>
              </a:extLst>
            </p:cNvPr>
            <p:cNvSpPr/>
            <p:nvPr/>
          </p:nvSpPr>
          <p:spPr>
            <a:xfrm flipH="1">
              <a:off x="1591200" y="2974775"/>
              <a:ext cx="85150" cy="40650"/>
            </a:xfrm>
            <a:custGeom>
              <a:avLst/>
              <a:gdLst/>
              <a:ahLst/>
              <a:cxnLst/>
              <a:rect l="l" t="t" r="r" b="b"/>
              <a:pathLst>
                <a:path w="3406" h="1626" extrusionOk="0">
                  <a:moveTo>
                    <a:pt x="3406" y="1"/>
                  </a:moveTo>
                  <a:lnTo>
                    <a:pt x="3406" y="1"/>
                  </a:lnTo>
                  <a:cubicBezTo>
                    <a:pt x="2390" y="635"/>
                    <a:pt x="1227" y="974"/>
                    <a:pt x="0" y="974"/>
                  </a:cubicBezTo>
                  <a:lnTo>
                    <a:pt x="0" y="1608"/>
                  </a:lnTo>
                  <a:cubicBezTo>
                    <a:pt x="145" y="1620"/>
                    <a:pt x="283" y="1625"/>
                    <a:pt x="416" y="1625"/>
                  </a:cubicBezTo>
                  <a:cubicBezTo>
                    <a:pt x="2707" y="1625"/>
                    <a:pt x="3405" y="1"/>
                    <a:pt x="3406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50;p71">
              <a:extLst>
                <a:ext uri="{FF2B5EF4-FFF2-40B4-BE49-F238E27FC236}">
                  <a16:creationId xmlns:a16="http://schemas.microsoft.com/office/drawing/2014/main" id="{43D9008E-FF52-290A-8A24-C27898141D61}"/>
                </a:ext>
              </a:extLst>
            </p:cNvPr>
            <p:cNvSpPr/>
            <p:nvPr/>
          </p:nvSpPr>
          <p:spPr>
            <a:xfrm flipH="1">
              <a:off x="1691650" y="2807000"/>
              <a:ext cx="18550" cy="17175"/>
            </a:xfrm>
            <a:custGeom>
              <a:avLst/>
              <a:gdLst/>
              <a:ahLst/>
              <a:cxnLst/>
              <a:rect l="l" t="t" r="r" b="b"/>
              <a:pathLst>
                <a:path w="742" h="687" extrusionOk="0">
                  <a:moveTo>
                    <a:pt x="315" y="0"/>
                  </a:moveTo>
                  <a:cubicBezTo>
                    <a:pt x="149" y="0"/>
                    <a:pt x="1" y="135"/>
                    <a:pt x="1" y="304"/>
                  </a:cubicBezTo>
                  <a:cubicBezTo>
                    <a:pt x="1" y="515"/>
                    <a:pt x="170" y="684"/>
                    <a:pt x="382" y="684"/>
                  </a:cubicBezTo>
                  <a:cubicBezTo>
                    <a:pt x="392" y="685"/>
                    <a:pt x="403" y="686"/>
                    <a:pt x="414" y="686"/>
                  </a:cubicBezTo>
                  <a:cubicBezTo>
                    <a:pt x="591" y="686"/>
                    <a:pt x="741" y="527"/>
                    <a:pt x="741" y="367"/>
                  </a:cubicBezTo>
                  <a:cubicBezTo>
                    <a:pt x="741" y="177"/>
                    <a:pt x="593" y="8"/>
                    <a:pt x="382" y="8"/>
                  </a:cubicBezTo>
                  <a:cubicBezTo>
                    <a:pt x="359" y="3"/>
                    <a:pt x="337" y="0"/>
                    <a:pt x="3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51;p71">
              <a:extLst>
                <a:ext uri="{FF2B5EF4-FFF2-40B4-BE49-F238E27FC236}">
                  <a16:creationId xmlns:a16="http://schemas.microsoft.com/office/drawing/2014/main" id="{B7934049-5FE0-F31A-C53E-60DDD5700B59}"/>
                </a:ext>
              </a:extLst>
            </p:cNvPr>
            <p:cNvSpPr/>
            <p:nvPr/>
          </p:nvSpPr>
          <p:spPr>
            <a:xfrm flipH="1">
              <a:off x="1681075" y="2796475"/>
              <a:ext cx="38625" cy="9800"/>
            </a:xfrm>
            <a:custGeom>
              <a:avLst/>
              <a:gdLst/>
              <a:ahLst/>
              <a:cxnLst/>
              <a:rect l="l" t="t" r="r" b="b"/>
              <a:pathLst>
                <a:path w="1545" h="392" extrusionOk="0">
                  <a:moveTo>
                    <a:pt x="759" y="0"/>
                  </a:moveTo>
                  <a:cubicBezTo>
                    <a:pt x="555" y="0"/>
                    <a:pt x="349" y="58"/>
                    <a:pt x="169" y="175"/>
                  </a:cubicBezTo>
                  <a:cubicBezTo>
                    <a:pt x="42" y="280"/>
                    <a:pt x="0" y="365"/>
                    <a:pt x="21" y="386"/>
                  </a:cubicBezTo>
                  <a:cubicBezTo>
                    <a:pt x="25" y="390"/>
                    <a:pt x="31" y="392"/>
                    <a:pt x="39" y="392"/>
                  </a:cubicBezTo>
                  <a:cubicBezTo>
                    <a:pt x="115" y="392"/>
                    <a:pt x="377" y="217"/>
                    <a:pt x="762" y="217"/>
                  </a:cubicBezTo>
                  <a:cubicBezTo>
                    <a:pt x="1162" y="217"/>
                    <a:pt x="1411" y="388"/>
                    <a:pt x="1490" y="388"/>
                  </a:cubicBezTo>
                  <a:cubicBezTo>
                    <a:pt x="1495" y="388"/>
                    <a:pt x="1498" y="387"/>
                    <a:pt x="1502" y="386"/>
                  </a:cubicBezTo>
                  <a:cubicBezTo>
                    <a:pt x="1544" y="365"/>
                    <a:pt x="1481" y="280"/>
                    <a:pt x="1333" y="175"/>
                  </a:cubicBezTo>
                  <a:cubicBezTo>
                    <a:pt x="1163" y="58"/>
                    <a:pt x="962" y="0"/>
                    <a:pt x="75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52;p71">
              <a:extLst>
                <a:ext uri="{FF2B5EF4-FFF2-40B4-BE49-F238E27FC236}">
                  <a16:creationId xmlns:a16="http://schemas.microsoft.com/office/drawing/2014/main" id="{5DBC41A1-E4BB-8F02-2732-F32666FEB519}"/>
                </a:ext>
              </a:extLst>
            </p:cNvPr>
            <p:cNvSpPr/>
            <p:nvPr/>
          </p:nvSpPr>
          <p:spPr>
            <a:xfrm flipH="1">
              <a:off x="1598075" y="2809250"/>
              <a:ext cx="18525" cy="17550"/>
            </a:xfrm>
            <a:custGeom>
              <a:avLst/>
              <a:gdLst/>
              <a:ahLst/>
              <a:cxnLst/>
              <a:rect l="l" t="t" r="r" b="b"/>
              <a:pathLst>
                <a:path w="741" h="702" extrusionOk="0">
                  <a:moveTo>
                    <a:pt x="324" y="0"/>
                  </a:moveTo>
                  <a:cubicBezTo>
                    <a:pt x="149" y="0"/>
                    <a:pt x="0" y="141"/>
                    <a:pt x="0" y="319"/>
                  </a:cubicBezTo>
                  <a:cubicBezTo>
                    <a:pt x="0" y="531"/>
                    <a:pt x="148" y="700"/>
                    <a:pt x="360" y="700"/>
                  </a:cubicBezTo>
                  <a:cubicBezTo>
                    <a:pt x="371" y="701"/>
                    <a:pt x="382" y="702"/>
                    <a:pt x="392" y="702"/>
                  </a:cubicBezTo>
                  <a:cubicBezTo>
                    <a:pt x="571" y="702"/>
                    <a:pt x="741" y="542"/>
                    <a:pt x="741" y="383"/>
                  </a:cubicBezTo>
                  <a:cubicBezTo>
                    <a:pt x="741" y="171"/>
                    <a:pt x="571" y="2"/>
                    <a:pt x="360" y="2"/>
                  </a:cubicBezTo>
                  <a:cubicBezTo>
                    <a:pt x="348" y="1"/>
                    <a:pt x="336" y="0"/>
                    <a:pt x="3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53;p71">
              <a:extLst>
                <a:ext uri="{FF2B5EF4-FFF2-40B4-BE49-F238E27FC236}">
                  <a16:creationId xmlns:a16="http://schemas.microsoft.com/office/drawing/2014/main" id="{58FD21FB-7D30-416B-B47D-DE987BE6DC8B}"/>
                </a:ext>
              </a:extLst>
            </p:cNvPr>
            <p:cNvSpPr/>
            <p:nvPr/>
          </p:nvSpPr>
          <p:spPr>
            <a:xfrm flipH="1">
              <a:off x="1587500" y="2798725"/>
              <a:ext cx="39150" cy="9675"/>
            </a:xfrm>
            <a:custGeom>
              <a:avLst/>
              <a:gdLst/>
              <a:ahLst/>
              <a:cxnLst/>
              <a:rect l="l" t="t" r="r" b="b"/>
              <a:pathLst>
                <a:path w="1566" h="387" extrusionOk="0">
                  <a:moveTo>
                    <a:pt x="762" y="0"/>
                  </a:moveTo>
                  <a:cubicBezTo>
                    <a:pt x="550" y="0"/>
                    <a:pt x="339" y="64"/>
                    <a:pt x="191" y="190"/>
                  </a:cubicBezTo>
                  <a:cubicBezTo>
                    <a:pt x="43" y="275"/>
                    <a:pt x="0" y="339"/>
                    <a:pt x="22" y="381"/>
                  </a:cubicBezTo>
                  <a:cubicBezTo>
                    <a:pt x="27" y="385"/>
                    <a:pt x="35" y="386"/>
                    <a:pt x="44" y="386"/>
                  </a:cubicBezTo>
                  <a:cubicBezTo>
                    <a:pt x="133" y="386"/>
                    <a:pt x="377" y="212"/>
                    <a:pt x="762" y="212"/>
                  </a:cubicBezTo>
                  <a:cubicBezTo>
                    <a:pt x="1163" y="212"/>
                    <a:pt x="1430" y="382"/>
                    <a:pt x="1494" y="382"/>
                  </a:cubicBezTo>
                  <a:cubicBezTo>
                    <a:pt x="1497" y="382"/>
                    <a:pt x="1500" y="382"/>
                    <a:pt x="1502" y="381"/>
                  </a:cubicBezTo>
                  <a:cubicBezTo>
                    <a:pt x="1566" y="339"/>
                    <a:pt x="1481" y="275"/>
                    <a:pt x="1354" y="190"/>
                  </a:cubicBezTo>
                  <a:cubicBezTo>
                    <a:pt x="1164" y="85"/>
                    <a:pt x="973" y="0"/>
                    <a:pt x="7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54;p71">
              <a:extLst>
                <a:ext uri="{FF2B5EF4-FFF2-40B4-BE49-F238E27FC236}">
                  <a16:creationId xmlns:a16="http://schemas.microsoft.com/office/drawing/2014/main" id="{2FAEBC5D-C514-5C9D-35A5-A4BDB440AE15}"/>
                </a:ext>
              </a:extLst>
            </p:cNvPr>
            <p:cNvSpPr/>
            <p:nvPr/>
          </p:nvSpPr>
          <p:spPr>
            <a:xfrm flipH="1">
              <a:off x="1652000" y="2798700"/>
              <a:ext cx="31750" cy="82000"/>
            </a:xfrm>
            <a:custGeom>
              <a:avLst/>
              <a:gdLst/>
              <a:ahLst/>
              <a:cxnLst/>
              <a:rect l="l" t="t" r="r" b="b"/>
              <a:pathLst>
                <a:path w="1270" h="3280" extrusionOk="0">
                  <a:moveTo>
                    <a:pt x="1225" y="1"/>
                  </a:moveTo>
                  <a:cubicBezTo>
                    <a:pt x="1155" y="1"/>
                    <a:pt x="799" y="860"/>
                    <a:pt x="381" y="1926"/>
                  </a:cubicBezTo>
                  <a:cubicBezTo>
                    <a:pt x="275" y="2201"/>
                    <a:pt x="191" y="2454"/>
                    <a:pt x="85" y="2708"/>
                  </a:cubicBezTo>
                  <a:cubicBezTo>
                    <a:pt x="43" y="2835"/>
                    <a:pt x="0" y="2962"/>
                    <a:pt x="43" y="3089"/>
                  </a:cubicBezTo>
                  <a:cubicBezTo>
                    <a:pt x="64" y="3174"/>
                    <a:pt x="106" y="3237"/>
                    <a:pt x="191" y="3258"/>
                  </a:cubicBezTo>
                  <a:cubicBezTo>
                    <a:pt x="254" y="3279"/>
                    <a:pt x="296" y="3279"/>
                    <a:pt x="381" y="3279"/>
                  </a:cubicBezTo>
                  <a:cubicBezTo>
                    <a:pt x="614" y="3279"/>
                    <a:pt x="846" y="3279"/>
                    <a:pt x="1058" y="3258"/>
                  </a:cubicBezTo>
                  <a:cubicBezTo>
                    <a:pt x="846" y="3195"/>
                    <a:pt x="635" y="3152"/>
                    <a:pt x="402" y="3152"/>
                  </a:cubicBezTo>
                  <a:cubicBezTo>
                    <a:pt x="296" y="3152"/>
                    <a:pt x="191" y="3131"/>
                    <a:pt x="191" y="3047"/>
                  </a:cubicBezTo>
                  <a:cubicBezTo>
                    <a:pt x="191" y="2941"/>
                    <a:pt x="212" y="2835"/>
                    <a:pt x="275" y="2751"/>
                  </a:cubicBezTo>
                  <a:lnTo>
                    <a:pt x="571" y="1989"/>
                  </a:lnTo>
                  <a:cubicBezTo>
                    <a:pt x="994" y="911"/>
                    <a:pt x="1269" y="22"/>
                    <a:pt x="1227" y="1"/>
                  </a:cubicBezTo>
                  <a:cubicBezTo>
                    <a:pt x="1226" y="1"/>
                    <a:pt x="1225" y="1"/>
                    <a:pt x="12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55;p71">
              <a:extLst>
                <a:ext uri="{FF2B5EF4-FFF2-40B4-BE49-F238E27FC236}">
                  <a16:creationId xmlns:a16="http://schemas.microsoft.com/office/drawing/2014/main" id="{25F795E7-BED8-3FBC-0CE9-F24D938FF557}"/>
                </a:ext>
              </a:extLst>
            </p:cNvPr>
            <p:cNvSpPr/>
            <p:nvPr/>
          </p:nvSpPr>
          <p:spPr>
            <a:xfrm flipH="1">
              <a:off x="1626100" y="2886475"/>
              <a:ext cx="34400" cy="28050"/>
            </a:xfrm>
            <a:custGeom>
              <a:avLst/>
              <a:gdLst/>
              <a:ahLst/>
              <a:cxnLst/>
              <a:rect l="l" t="t" r="r" b="b"/>
              <a:pathLst>
                <a:path w="1376" h="1122" extrusionOk="0">
                  <a:moveTo>
                    <a:pt x="1291" y="1"/>
                  </a:moveTo>
                  <a:cubicBezTo>
                    <a:pt x="1249" y="1"/>
                    <a:pt x="1249" y="424"/>
                    <a:pt x="868" y="720"/>
                  </a:cubicBezTo>
                  <a:cubicBezTo>
                    <a:pt x="509" y="1016"/>
                    <a:pt x="43" y="995"/>
                    <a:pt x="22" y="1037"/>
                  </a:cubicBezTo>
                  <a:cubicBezTo>
                    <a:pt x="1" y="1080"/>
                    <a:pt x="128" y="1122"/>
                    <a:pt x="318" y="1122"/>
                  </a:cubicBezTo>
                  <a:cubicBezTo>
                    <a:pt x="593" y="1122"/>
                    <a:pt x="826" y="1037"/>
                    <a:pt x="1016" y="868"/>
                  </a:cubicBezTo>
                  <a:cubicBezTo>
                    <a:pt x="1185" y="720"/>
                    <a:pt x="1333" y="508"/>
                    <a:pt x="1354" y="276"/>
                  </a:cubicBezTo>
                  <a:cubicBezTo>
                    <a:pt x="1376" y="107"/>
                    <a:pt x="1354" y="1"/>
                    <a:pt x="12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56;p71">
              <a:extLst>
                <a:ext uri="{FF2B5EF4-FFF2-40B4-BE49-F238E27FC236}">
                  <a16:creationId xmlns:a16="http://schemas.microsoft.com/office/drawing/2014/main" id="{7E8DC274-6A05-DFFE-63B2-BC65E3FD7673}"/>
                </a:ext>
              </a:extLst>
            </p:cNvPr>
            <p:cNvSpPr/>
            <p:nvPr/>
          </p:nvSpPr>
          <p:spPr>
            <a:xfrm flipH="1">
              <a:off x="1578500" y="2762250"/>
              <a:ext cx="45500" cy="13175"/>
            </a:xfrm>
            <a:custGeom>
              <a:avLst/>
              <a:gdLst/>
              <a:ahLst/>
              <a:cxnLst/>
              <a:rect l="l" t="t" r="r" b="b"/>
              <a:pathLst>
                <a:path w="1820" h="527" extrusionOk="0">
                  <a:moveTo>
                    <a:pt x="749" y="0"/>
                  </a:moveTo>
                  <a:cubicBezTo>
                    <a:pt x="573" y="0"/>
                    <a:pt x="399" y="29"/>
                    <a:pt x="233" y="84"/>
                  </a:cubicBezTo>
                  <a:cubicBezTo>
                    <a:pt x="85" y="169"/>
                    <a:pt x="0" y="254"/>
                    <a:pt x="0" y="296"/>
                  </a:cubicBezTo>
                  <a:cubicBezTo>
                    <a:pt x="21" y="402"/>
                    <a:pt x="444" y="359"/>
                    <a:pt x="889" y="402"/>
                  </a:cubicBezTo>
                  <a:cubicBezTo>
                    <a:pt x="1226" y="448"/>
                    <a:pt x="1518" y="527"/>
                    <a:pt x="1678" y="527"/>
                  </a:cubicBezTo>
                  <a:cubicBezTo>
                    <a:pt x="1739" y="527"/>
                    <a:pt x="1780" y="515"/>
                    <a:pt x="1798" y="486"/>
                  </a:cubicBezTo>
                  <a:cubicBezTo>
                    <a:pt x="1819" y="423"/>
                    <a:pt x="1756" y="359"/>
                    <a:pt x="1608" y="254"/>
                  </a:cubicBezTo>
                  <a:cubicBezTo>
                    <a:pt x="1343" y="81"/>
                    <a:pt x="1044" y="0"/>
                    <a:pt x="7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57;p71">
              <a:extLst>
                <a:ext uri="{FF2B5EF4-FFF2-40B4-BE49-F238E27FC236}">
                  <a16:creationId xmlns:a16="http://schemas.microsoft.com/office/drawing/2014/main" id="{71EC67A1-8291-E32C-51C0-71D5014A41BB}"/>
                </a:ext>
              </a:extLst>
            </p:cNvPr>
            <p:cNvSpPr/>
            <p:nvPr/>
          </p:nvSpPr>
          <p:spPr>
            <a:xfrm flipH="1">
              <a:off x="1681075" y="2768575"/>
              <a:ext cx="35450" cy="10475"/>
            </a:xfrm>
            <a:custGeom>
              <a:avLst/>
              <a:gdLst/>
              <a:ahLst/>
              <a:cxnLst/>
              <a:rect l="l" t="t" r="r" b="b"/>
              <a:pathLst>
                <a:path w="1418" h="419" extrusionOk="0">
                  <a:moveTo>
                    <a:pt x="750" y="0"/>
                  </a:moveTo>
                  <a:cubicBezTo>
                    <a:pt x="553" y="0"/>
                    <a:pt x="357" y="59"/>
                    <a:pt x="190" y="170"/>
                  </a:cubicBezTo>
                  <a:cubicBezTo>
                    <a:pt x="42" y="233"/>
                    <a:pt x="0" y="339"/>
                    <a:pt x="21" y="381"/>
                  </a:cubicBezTo>
                  <a:cubicBezTo>
                    <a:pt x="49" y="409"/>
                    <a:pt x="96" y="419"/>
                    <a:pt x="160" y="419"/>
                  </a:cubicBezTo>
                  <a:cubicBezTo>
                    <a:pt x="287" y="419"/>
                    <a:pt x="479" y="381"/>
                    <a:pt x="719" y="381"/>
                  </a:cubicBezTo>
                  <a:cubicBezTo>
                    <a:pt x="922" y="381"/>
                    <a:pt x="1095" y="404"/>
                    <a:pt x="1219" y="404"/>
                  </a:cubicBezTo>
                  <a:cubicBezTo>
                    <a:pt x="1301" y="404"/>
                    <a:pt x="1362" y="394"/>
                    <a:pt x="1396" y="360"/>
                  </a:cubicBezTo>
                  <a:cubicBezTo>
                    <a:pt x="1417" y="318"/>
                    <a:pt x="1375" y="233"/>
                    <a:pt x="1269" y="149"/>
                  </a:cubicBezTo>
                  <a:cubicBezTo>
                    <a:pt x="1108" y="48"/>
                    <a:pt x="928" y="0"/>
                    <a:pt x="75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58;p71">
              <a:extLst>
                <a:ext uri="{FF2B5EF4-FFF2-40B4-BE49-F238E27FC236}">
                  <a16:creationId xmlns:a16="http://schemas.microsoft.com/office/drawing/2014/main" id="{CAEB6C5E-962C-A3B5-DAF7-ABC674D31A00}"/>
                </a:ext>
              </a:extLst>
            </p:cNvPr>
            <p:cNvSpPr/>
            <p:nvPr/>
          </p:nvSpPr>
          <p:spPr>
            <a:xfrm flipH="1">
              <a:off x="1475275" y="2838925"/>
              <a:ext cx="46150" cy="66400"/>
            </a:xfrm>
            <a:custGeom>
              <a:avLst/>
              <a:gdLst/>
              <a:ahLst/>
              <a:cxnLst/>
              <a:rect l="l" t="t" r="r" b="b"/>
              <a:pathLst>
                <a:path w="1846" h="2656" extrusionOk="0">
                  <a:moveTo>
                    <a:pt x="657" y="0"/>
                  </a:moveTo>
                  <a:cubicBezTo>
                    <a:pt x="345" y="0"/>
                    <a:pt x="87" y="76"/>
                    <a:pt x="64" y="84"/>
                  </a:cubicBezTo>
                  <a:cubicBezTo>
                    <a:pt x="64" y="84"/>
                    <a:pt x="0" y="2516"/>
                    <a:pt x="0" y="2580"/>
                  </a:cubicBezTo>
                  <a:cubicBezTo>
                    <a:pt x="0" y="2594"/>
                    <a:pt x="213" y="2655"/>
                    <a:pt x="492" y="2655"/>
                  </a:cubicBezTo>
                  <a:cubicBezTo>
                    <a:pt x="1017" y="2655"/>
                    <a:pt x="1778" y="2442"/>
                    <a:pt x="1819" y="1311"/>
                  </a:cubicBezTo>
                  <a:cubicBezTo>
                    <a:pt x="1846" y="213"/>
                    <a:pt x="1177" y="0"/>
                    <a:pt x="657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59;p71">
              <a:extLst>
                <a:ext uri="{FF2B5EF4-FFF2-40B4-BE49-F238E27FC236}">
                  <a16:creationId xmlns:a16="http://schemas.microsoft.com/office/drawing/2014/main" id="{C0E60DAE-0142-8CDE-7AE7-2B17F8B64905}"/>
                </a:ext>
              </a:extLst>
            </p:cNvPr>
            <p:cNvSpPr/>
            <p:nvPr/>
          </p:nvSpPr>
          <p:spPr>
            <a:xfrm flipH="1">
              <a:off x="1491275" y="2853475"/>
              <a:ext cx="20650" cy="37475"/>
            </a:xfrm>
            <a:custGeom>
              <a:avLst/>
              <a:gdLst/>
              <a:ahLst/>
              <a:cxnLst/>
              <a:rect l="l" t="t" r="r" b="b"/>
              <a:pathLst>
                <a:path w="826" h="1499" extrusionOk="0">
                  <a:moveTo>
                    <a:pt x="338" y="1"/>
                  </a:moveTo>
                  <a:cubicBezTo>
                    <a:pt x="292" y="1"/>
                    <a:pt x="257" y="16"/>
                    <a:pt x="212" y="31"/>
                  </a:cubicBezTo>
                  <a:cubicBezTo>
                    <a:pt x="170" y="52"/>
                    <a:pt x="128" y="94"/>
                    <a:pt x="128" y="137"/>
                  </a:cubicBezTo>
                  <a:cubicBezTo>
                    <a:pt x="128" y="221"/>
                    <a:pt x="170" y="242"/>
                    <a:pt x="170" y="242"/>
                  </a:cubicBezTo>
                  <a:cubicBezTo>
                    <a:pt x="170" y="242"/>
                    <a:pt x="170" y="221"/>
                    <a:pt x="191" y="158"/>
                  </a:cubicBezTo>
                  <a:cubicBezTo>
                    <a:pt x="207" y="93"/>
                    <a:pt x="261" y="65"/>
                    <a:pt x="323" y="65"/>
                  </a:cubicBezTo>
                  <a:cubicBezTo>
                    <a:pt x="342" y="65"/>
                    <a:pt x="362" y="68"/>
                    <a:pt x="382" y="73"/>
                  </a:cubicBezTo>
                  <a:cubicBezTo>
                    <a:pt x="509" y="115"/>
                    <a:pt x="593" y="221"/>
                    <a:pt x="614" y="327"/>
                  </a:cubicBezTo>
                  <a:cubicBezTo>
                    <a:pt x="657" y="454"/>
                    <a:pt x="699" y="581"/>
                    <a:pt x="699" y="750"/>
                  </a:cubicBezTo>
                  <a:cubicBezTo>
                    <a:pt x="699" y="1004"/>
                    <a:pt x="572" y="1279"/>
                    <a:pt x="318" y="1405"/>
                  </a:cubicBezTo>
                  <a:cubicBezTo>
                    <a:pt x="286" y="1416"/>
                    <a:pt x="249" y="1421"/>
                    <a:pt x="210" y="1421"/>
                  </a:cubicBezTo>
                  <a:cubicBezTo>
                    <a:pt x="170" y="1421"/>
                    <a:pt x="128" y="1416"/>
                    <a:pt x="86" y="1405"/>
                  </a:cubicBezTo>
                  <a:cubicBezTo>
                    <a:pt x="43" y="1384"/>
                    <a:pt x="1" y="1363"/>
                    <a:pt x="1" y="1363"/>
                  </a:cubicBezTo>
                  <a:lnTo>
                    <a:pt x="1" y="1363"/>
                  </a:lnTo>
                  <a:cubicBezTo>
                    <a:pt x="1" y="1363"/>
                    <a:pt x="1" y="1384"/>
                    <a:pt x="64" y="1427"/>
                  </a:cubicBezTo>
                  <a:cubicBezTo>
                    <a:pt x="112" y="1474"/>
                    <a:pt x="183" y="1498"/>
                    <a:pt x="261" y="1498"/>
                  </a:cubicBezTo>
                  <a:cubicBezTo>
                    <a:pt x="286" y="1498"/>
                    <a:pt x="313" y="1495"/>
                    <a:pt x="339" y="1490"/>
                  </a:cubicBezTo>
                  <a:cubicBezTo>
                    <a:pt x="635" y="1363"/>
                    <a:pt x="826" y="1067"/>
                    <a:pt x="826" y="750"/>
                  </a:cubicBezTo>
                  <a:cubicBezTo>
                    <a:pt x="826" y="581"/>
                    <a:pt x="805" y="433"/>
                    <a:pt x="720" y="263"/>
                  </a:cubicBezTo>
                  <a:cubicBezTo>
                    <a:pt x="657" y="137"/>
                    <a:pt x="530" y="31"/>
                    <a:pt x="403" y="10"/>
                  </a:cubicBezTo>
                  <a:cubicBezTo>
                    <a:pt x="378" y="3"/>
                    <a:pt x="357" y="1"/>
                    <a:pt x="338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60;p71">
              <a:extLst>
                <a:ext uri="{FF2B5EF4-FFF2-40B4-BE49-F238E27FC236}">
                  <a16:creationId xmlns:a16="http://schemas.microsoft.com/office/drawing/2014/main" id="{6595CBDA-CEEE-E4BD-55DD-6CB2C9CAA5FD}"/>
                </a:ext>
              </a:extLst>
            </p:cNvPr>
            <p:cNvSpPr/>
            <p:nvPr/>
          </p:nvSpPr>
          <p:spPr>
            <a:xfrm flipH="1">
              <a:off x="1490200" y="2656475"/>
              <a:ext cx="244300" cy="206250"/>
            </a:xfrm>
            <a:custGeom>
              <a:avLst/>
              <a:gdLst/>
              <a:ahLst/>
              <a:cxnLst/>
              <a:rect l="l" t="t" r="r" b="b"/>
              <a:pathLst>
                <a:path w="9772" h="8250" extrusionOk="0">
                  <a:moveTo>
                    <a:pt x="4468" y="1"/>
                  </a:moveTo>
                  <a:cubicBezTo>
                    <a:pt x="4459" y="1"/>
                    <a:pt x="4450" y="1"/>
                    <a:pt x="4441" y="1"/>
                  </a:cubicBezTo>
                  <a:cubicBezTo>
                    <a:pt x="3236" y="22"/>
                    <a:pt x="2073" y="424"/>
                    <a:pt x="1079" y="1164"/>
                  </a:cubicBezTo>
                  <a:cubicBezTo>
                    <a:pt x="634" y="1460"/>
                    <a:pt x="254" y="1883"/>
                    <a:pt x="0" y="2391"/>
                  </a:cubicBezTo>
                  <a:lnTo>
                    <a:pt x="7423" y="2222"/>
                  </a:lnTo>
                  <a:cubicBezTo>
                    <a:pt x="7910" y="2497"/>
                    <a:pt x="7698" y="3131"/>
                    <a:pt x="7572" y="3279"/>
                  </a:cubicBezTo>
                  <a:cubicBezTo>
                    <a:pt x="7170" y="4252"/>
                    <a:pt x="7466" y="5373"/>
                    <a:pt x="8312" y="6007"/>
                  </a:cubicBezTo>
                  <a:lnTo>
                    <a:pt x="8227" y="7551"/>
                  </a:lnTo>
                  <a:cubicBezTo>
                    <a:pt x="8164" y="7932"/>
                    <a:pt x="8333" y="8249"/>
                    <a:pt x="8735" y="8249"/>
                  </a:cubicBezTo>
                  <a:cubicBezTo>
                    <a:pt x="8735" y="8249"/>
                    <a:pt x="8946" y="6832"/>
                    <a:pt x="9052" y="6346"/>
                  </a:cubicBezTo>
                  <a:cubicBezTo>
                    <a:pt x="9242" y="5457"/>
                    <a:pt x="9771" y="4400"/>
                    <a:pt x="9686" y="3448"/>
                  </a:cubicBezTo>
                  <a:cubicBezTo>
                    <a:pt x="9686" y="3448"/>
                    <a:pt x="9708" y="2898"/>
                    <a:pt x="8989" y="2222"/>
                  </a:cubicBezTo>
                  <a:cubicBezTo>
                    <a:pt x="8128" y="1445"/>
                    <a:pt x="5703" y="1"/>
                    <a:pt x="44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61;p71">
              <a:extLst>
                <a:ext uri="{FF2B5EF4-FFF2-40B4-BE49-F238E27FC236}">
                  <a16:creationId xmlns:a16="http://schemas.microsoft.com/office/drawing/2014/main" id="{1A0CB6C3-8ACB-6094-3D95-5A5B829BCE93}"/>
                </a:ext>
              </a:extLst>
            </p:cNvPr>
            <p:cNvSpPr/>
            <p:nvPr/>
          </p:nvSpPr>
          <p:spPr>
            <a:xfrm flipH="1">
              <a:off x="1586450" y="2846825"/>
              <a:ext cx="2125" cy="2150"/>
            </a:xfrm>
            <a:custGeom>
              <a:avLst/>
              <a:gdLst/>
              <a:ahLst/>
              <a:cxnLst/>
              <a:rect l="l" t="t" r="r" b="b"/>
              <a:pathLst>
                <a:path w="85" h="86" extrusionOk="0">
                  <a:moveTo>
                    <a:pt x="64" y="1"/>
                  </a:moveTo>
                  <a:cubicBezTo>
                    <a:pt x="21" y="1"/>
                    <a:pt x="0" y="43"/>
                    <a:pt x="0" y="43"/>
                  </a:cubicBezTo>
                  <a:cubicBezTo>
                    <a:pt x="0" y="64"/>
                    <a:pt x="0" y="85"/>
                    <a:pt x="43" y="85"/>
                  </a:cubicBezTo>
                  <a:cubicBezTo>
                    <a:pt x="64" y="85"/>
                    <a:pt x="85" y="85"/>
                    <a:pt x="85" y="64"/>
                  </a:cubicBezTo>
                  <a:cubicBezTo>
                    <a:pt x="85" y="43"/>
                    <a:pt x="85" y="1"/>
                    <a:pt x="64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62;p71">
              <a:extLst>
                <a:ext uri="{FF2B5EF4-FFF2-40B4-BE49-F238E27FC236}">
                  <a16:creationId xmlns:a16="http://schemas.microsoft.com/office/drawing/2014/main" id="{4A6B9085-8ED4-1EC9-811F-63484BD118E2}"/>
                </a:ext>
              </a:extLst>
            </p:cNvPr>
            <p:cNvSpPr/>
            <p:nvPr/>
          </p:nvSpPr>
          <p:spPr>
            <a:xfrm flipH="1">
              <a:off x="1605475" y="2842600"/>
              <a:ext cx="2150" cy="2675"/>
            </a:xfrm>
            <a:custGeom>
              <a:avLst/>
              <a:gdLst/>
              <a:ahLst/>
              <a:cxnLst/>
              <a:rect l="l" t="t" r="r" b="b"/>
              <a:pathLst>
                <a:path w="86" h="107" extrusionOk="0">
                  <a:moveTo>
                    <a:pt x="64" y="1"/>
                  </a:moveTo>
                  <a:cubicBezTo>
                    <a:pt x="22" y="1"/>
                    <a:pt x="1" y="22"/>
                    <a:pt x="1" y="43"/>
                  </a:cubicBezTo>
                  <a:cubicBezTo>
                    <a:pt x="1" y="64"/>
                    <a:pt x="1" y="106"/>
                    <a:pt x="22" y="106"/>
                  </a:cubicBezTo>
                  <a:cubicBezTo>
                    <a:pt x="64" y="106"/>
                    <a:pt x="85" y="64"/>
                    <a:pt x="85" y="43"/>
                  </a:cubicBezTo>
                  <a:cubicBezTo>
                    <a:pt x="85" y="22"/>
                    <a:pt x="85" y="1"/>
                    <a:pt x="64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63;p71">
              <a:extLst>
                <a:ext uri="{FF2B5EF4-FFF2-40B4-BE49-F238E27FC236}">
                  <a16:creationId xmlns:a16="http://schemas.microsoft.com/office/drawing/2014/main" id="{E0E1688A-CE3A-D057-43F0-1C8D6A5CA5F4}"/>
                </a:ext>
              </a:extLst>
            </p:cNvPr>
            <p:cNvSpPr/>
            <p:nvPr/>
          </p:nvSpPr>
          <p:spPr>
            <a:xfrm flipH="1">
              <a:off x="1618175" y="2841550"/>
              <a:ext cx="2125" cy="3725"/>
            </a:xfrm>
            <a:custGeom>
              <a:avLst/>
              <a:gdLst/>
              <a:ahLst/>
              <a:cxnLst/>
              <a:rect l="l" t="t" r="r" b="b"/>
              <a:pathLst>
                <a:path w="85" h="149" extrusionOk="0">
                  <a:moveTo>
                    <a:pt x="64" y="0"/>
                  </a:moveTo>
                  <a:cubicBezTo>
                    <a:pt x="21" y="0"/>
                    <a:pt x="0" y="43"/>
                    <a:pt x="0" y="64"/>
                  </a:cubicBezTo>
                  <a:cubicBezTo>
                    <a:pt x="0" y="85"/>
                    <a:pt x="0" y="106"/>
                    <a:pt x="43" y="148"/>
                  </a:cubicBezTo>
                  <a:cubicBezTo>
                    <a:pt x="64" y="148"/>
                    <a:pt x="85" y="106"/>
                    <a:pt x="85" y="85"/>
                  </a:cubicBezTo>
                  <a:cubicBezTo>
                    <a:pt x="85" y="64"/>
                    <a:pt x="85" y="0"/>
                    <a:pt x="64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64;p71">
              <a:extLst>
                <a:ext uri="{FF2B5EF4-FFF2-40B4-BE49-F238E27FC236}">
                  <a16:creationId xmlns:a16="http://schemas.microsoft.com/office/drawing/2014/main" id="{17C24F11-01F7-FA5B-D4DB-5766AE49931C}"/>
                </a:ext>
              </a:extLst>
            </p:cNvPr>
            <p:cNvSpPr/>
            <p:nvPr/>
          </p:nvSpPr>
          <p:spPr>
            <a:xfrm flipH="1">
              <a:off x="1595425" y="2859525"/>
              <a:ext cx="2675" cy="1600"/>
            </a:xfrm>
            <a:custGeom>
              <a:avLst/>
              <a:gdLst/>
              <a:ahLst/>
              <a:cxnLst/>
              <a:rect l="l" t="t" r="r" b="b"/>
              <a:pathLst>
                <a:path w="107" h="64" extrusionOk="0">
                  <a:moveTo>
                    <a:pt x="43" y="0"/>
                  </a:moveTo>
                  <a:cubicBezTo>
                    <a:pt x="22" y="0"/>
                    <a:pt x="1" y="21"/>
                    <a:pt x="1" y="21"/>
                  </a:cubicBezTo>
                  <a:cubicBezTo>
                    <a:pt x="1" y="21"/>
                    <a:pt x="22" y="64"/>
                    <a:pt x="43" y="64"/>
                  </a:cubicBezTo>
                  <a:cubicBezTo>
                    <a:pt x="64" y="64"/>
                    <a:pt x="106" y="21"/>
                    <a:pt x="106" y="21"/>
                  </a:cubicBezTo>
                  <a:cubicBezTo>
                    <a:pt x="106" y="21"/>
                    <a:pt x="64" y="0"/>
                    <a:pt x="43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65;p71">
              <a:extLst>
                <a:ext uri="{FF2B5EF4-FFF2-40B4-BE49-F238E27FC236}">
                  <a16:creationId xmlns:a16="http://schemas.microsoft.com/office/drawing/2014/main" id="{34F5498A-C99E-78AA-E586-FF4B9B229442}"/>
                </a:ext>
              </a:extLst>
            </p:cNvPr>
            <p:cNvSpPr/>
            <p:nvPr/>
          </p:nvSpPr>
          <p:spPr>
            <a:xfrm flipH="1">
              <a:off x="1613400" y="2854225"/>
              <a:ext cx="2150" cy="2675"/>
            </a:xfrm>
            <a:custGeom>
              <a:avLst/>
              <a:gdLst/>
              <a:ahLst/>
              <a:cxnLst/>
              <a:rect l="l" t="t" r="r" b="b"/>
              <a:pathLst>
                <a:path w="86" h="107" extrusionOk="0">
                  <a:moveTo>
                    <a:pt x="43" y="1"/>
                  </a:moveTo>
                  <a:cubicBezTo>
                    <a:pt x="22" y="1"/>
                    <a:pt x="1" y="22"/>
                    <a:pt x="1" y="64"/>
                  </a:cubicBezTo>
                  <a:cubicBezTo>
                    <a:pt x="1" y="85"/>
                    <a:pt x="1" y="107"/>
                    <a:pt x="22" y="107"/>
                  </a:cubicBezTo>
                  <a:cubicBezTo>
                    <a:pt x="64" y="107"/>
                    <a:pt x="85" y="85"/>
                    <a:pt x="85" y="64"/>
                  </a:cubicBezTo>
                  <a:cubicBezTo>
                    <a:pt x="85" y="22"/>
                    <a:pt x="43" y="1"/>
                    <a:pt x="43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66;p71">
              <a:extLst>
                <a:ext uri="{FF2B5EF4-FFF2-40B4-BE49-F238E27FC236}">
                  <a16:creationId xmlns:a16="http://schemas.microsoft.com/office/drawing/2014/main" id="{B9F4F197-60E7-7492-B927-78980FF79B14}"/>
                </a:ext>
              </a:extLst>
            </p:cNvPr>
            <p:cNvSpPr/>
            <p:nvPr/>
          </p:nvSpPr>
          <p:spPr>
            <a:xfrm flipH="1">
              <a:off x="1704875" y="2844175"/>
              <a:ext cx="1625" cy="2150"/>
            </a:xfrm>
            <a:custGeom>
              <a:avLst/>
              <a:gdLst/>
              <a:ahLst/>
              <a:cxnLst/>
              <a:rect l="l" t="t" r="r" b="b"/>
              <a:pathLst>
                <a:path w="65" h="86" extrusionOk="0">
                  <a:moveTo>
                    <a:pt x="43" y="1"/>
                  </a:moveTo>
                  <a:cubicBezTo>
                    <a:pt x="22" y="1"/>
                    <a:pt x="1" y="1"/>
                    <a:pt x="1" y="43"/>
                  </a:cubicBezTo>
                  <a:cubicBezTo>
                    <a:pt x="1" y="64"/>
                    <a:pt x="1" y="86"/>
                    <a:pt x="22" y="86"/>
                  </a:cubicBezTo>
                  <a:cubicBezTo>
                    <a:pt x="43" y="86"/>
                    <a:pt x="64" y="86"/>
                    <a:pt x="64" y="64"/>
                  </a:cubicBezTo>
                  <a:cubicBezTo>
                    <a:pt x="64" y="43"/>
                    <a:pt x="64" y="1"/>
                    <a:pt x="43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067;p71">
              <a:extLst>
                <a:ext uri="{FF2B5EF4-FFF2-40B4-BE49-F238E27FC236}">
                  <a16:creationId xmlns:a16="http://schemas.microsoft.com/office/drawing/2014/main" id="{F28AA305-41AC-07B5-5A62-1DC7CD13C122}"/>
                </a:ext>
              </a:extLst>
            </p:cNvPr>
            <p:cNvSpPr/>
            <p:nvPr/>
          </p:nvSpPr>
          <p:spPr>
            <a:xfrm flipH="1">
              <a:off x="1717050" y="2843450"/>
              <a:ext cx="2650" cy="2350"/>
            </a:xfrm>
            <a:custGeom>
              <a:avLst/>
              <a:gdLst/>
              <a:ahLst/>
              <a:cxnLst/>
              <a:rect l="l" t="t" r="r" b="b"/>
              <a:pathLst>
                <a:path w="106" h="94" extrusionOk="0">
                  <a:moveTo>
                    <a:pt x="65" y="0"/>
                  </a:moveTo>
                  <a:cubicBezTo>
                    <a:pt x="57" y="0"/>
                    <a:pt x="49" y="3"/>
                    <a:pt x="42" y="9"/>
                  </a:cubicBezTo>
                  <a:cubicBezTo>
                    <a:pt x="21" y="30"/>
                    <a:pt x="0" y="30"/>
                    <a:pt x="21" y="72"/>
                  </a:cubicBezTo>
                  <a:cubicBezTo>
                    <a:pt x="0" y="72"/>
                    <a:pt x="21" y="72"/>
                    <a:pt x="42" y="93"/>
                  </a:cubicBezTo>
                  <a:cubicBezTo>
                    <a:pt x="64" y="93"/>
                    <a:pt x="106" y="72"/>
                    <a:pt x="106" y="30"/>
                  </a:cubicBezTo>
                  <a:cubicBezTo>
                    <a:pt x="106" y="15"/>
                    <a:pt x="85" y="0"/>
                    <a:pt x="65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068;p71">
              <a:extLst>
                <a:ext uri="{FF2B5EF4-FFF2-40B4-BE49-F238E27FC236}">
                  <a16:creationId xmlns:a16="http://schemas.microsoft.com/office/drawing/2014/main" id="{FC65224F-9045-CFD2-703E-889C4648EAB4}"/>
                </a:ext>
              </a:extLst>
            </p:cNvPr>
            <p:cNvSpPr/>
            <p:nvPr/>
          </p:nvSpPr>
          <p:spPr>
            <a:xfrm flipH="1">
              <a:off x="1692725" y="2845250"/>
              <a:ext cx="2650" cy="1600"/>
            </a:xfrm>
            <a:custGeom>
              <a:avLst/>
              <a:gdLst/>
              <a:ahLst/>
              <a:cxnLst/>
              <a:rect l="l" t="t" r="r" b="b"/>
              <a:pathLst>
                <a:path w="106" h="64" extrusionOk="0">
                  <a:moveTo>
                    <a:pt x="64" y="0"/>
                  </a:moveTo>
                  <a:cubicBezTo>
                    <a:pt x="42" y="0"/>
                    <a:pt x="21" y="0"/>
                    <a:pt x="21" y="21"/>
                  </a:cubicBezTo>
                  <a:cubicBezTo>
                    <a:pt x="0" y="43"/>
                    <a:pt x="21" y="64"/>
                    <a:pt x="42" y="64"/>
                  </a:cubicBezTo>
                  <a:cubicBezTo>
                    <a:pt x="85" y="64"/>
                    <a:pt x="106" y="64"/>
                    <a:pt x="106" y="43"/>
                  </a:cubicBezTo>
                  <a:cubicBezTo>
                    <a:pt x="106" y="21"/>
                    <a:pt x="106" y="0"/>
                    <a:pt x="64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069;p71">
              <a:extLst>
                <a:ext uri="{FF2B5EF4-FFF2-40B4-BE49-F238E27FC236}">
                  <a16:creationId xmlns:a16="http://schemas.microsoft.com/office/drawing/2014/main" id="{7ECE1FD1-260F-7BB7-F975-68DFCB49AB70}"/>
                </a:ext>
              </a:extLst>
            </p:cNvPr>
            <p:cNvSpPr/>
            <p:nvPr/>
          </p:nvSpPr>
          <p:spPr>
            <a:xfrm flipH="1">
              <a:off x="1702775" y="2857400"/>
              <a:ext cx="2125" cy="2150"/>
            </a:xfrm>
            <a:custGeom>
              <a:avLst/>
              <a:gdLst/>
              <a:ahLst/>
              <a:cxnLst/>
              <a:rect l="l" t="t" r="r" b="b"/>
              <a:pathLst>
                <a:path w="85" h="86" extrusionOk="0">
                  <a:moveTo>
                    <a:pt x="64" y="1"/>
                  </a:moveTo>
                  <a:cubicBezTo>
                    <a:pt x="22" y="1"/>
                    <a:pt x="0" y="1"/>
                    <a:pt x="0" y="43"/>
                  </a:cubicBezTo>
                  <a:cubicBezTo>
                    <a:pt x="0" y="43"/>
                    <a:pt x="0" y="85"/>
                    <a:pt x="43" y="85"/>
                  </a:cubicBezTo>
                  <a:cubicBezTo>
                    <a:pt x="64" y="85"/>
                    <a:pt x="85" y="85"/>
                    <a:pt x="85" y="64"/>
                  </a:cubicBezTo>
                  <a:cubicBezTo>
                    <a:pt x="85" y="43"/>
                    <a:pt x="85" y="1"/>
                    <a:pt x="64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070;p71">
              <a:extLst>
                <a:ext uri="{FF2B5EF4-FFF2-40B4-BE49-F238E27FC236}">
                  <a16:creationId xmlns:a16="http://schemas.microsoft.com/office/drawing/2014/main" id="{86EF2005-E2AE-4454-24C4-FCD0F476D0B5}"/>
                </a:ext>
              </a:extLst>
            </p:cNvPr>
            <p:cNvSpPr/>
            <p:nvPr/>
          </p:nvSpPr>
          <p:spPr>
            <a:xfrm flipH="1">
              <a:off x="1714400" y="2855825"/>
              <a:ext cx="2125" cy="1600"/>
            </a:xfrm>
            <a:custGeom>
              <a:avLst/>
              <a:gdLst/>
              <a:ahLst/>
              <a:cxnLst/>
              <a:rect l="l" t="t" r="r" b="b"/>
              <a:pathLst>
                <a:path w="85" h="64" extrusionOk="0">
                  <a:moveTo>
                    <a:pt x="21" y="0"/>
                  </a:moveTo>
                  <a:cubicBezTo>
                    <a:pt x="0" y="0"/>
                    <a:pt x="0" y="21"/>
                    <a:pt x="0" y="43"/>
                  </a:cubicBezTo>
                  <a:cubicBezTo>
                    <a:pt x="21" y="43"/>
                    <a:pt x="21" y="64"/>
                    <a:pt x="42" y="64"/>
                  </a:cubicBezTo>
                  <a:cubicBezTo>
                    <a:pt x="85" y="64"/>
                    <a:pt x="85" y="43"/>
                    <a:pt x="85" y="21"/>
                  </a:cubicBezTo>
                  <a:cubicBezTo>
                    <a:pt x="85" y="0"/>
                    <a:pt x="42" y="0"/>
                    <a:pt x="2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071;p71">
              <a:extLst>
                <a:ext uri="{FF2B5EF4-FFF2-40B4-BE49-F238E27FC236}">
                  <a16:creationId xmlns:a16="http://schemas.microsoft.com/office/drawing/2014/main" id="{B9A7C2B6-B1C8-CA16-AD9B-839F5C45FD20}"/>
                </a:ext>
              </a:extLst>
            </p:cNvPr>
            <p:cNvSpPr/>
            <p:nvPr/>
          </p:nvSpPr>
          <p:spPr>
            <a:xfrm flipH="1">
              <a:off x="1504475" y="2625850"/>
              <a:ext cx="265475" cy="136775"/>
            </a:xfrm>
            <a:custGeom>
              <a:avLst/>
              <a:gdLst/>
              <a:ahLst/>
              <a:cxnLst/>
              <a:rect l="l" t="t" r="r" b="b"/>
              <a:pathLst>
                <a:path w="10619" h="5471" extrusionOk="0">
                  <a:moveTo>
                    <a:pt x="4708" y="0"/>
                  </a:moveTo>
                  <a:cubicBezTo>
                    <a:pt x="3990" y="0"/>
                    <a:pt x="3285" y="327"/>
                    <a:pt x="2856" y="909"/>
                  </a:cubicBezTo>
                  <a:cubicBezTo>
                    <a:pt x="2602" y="1226"/>
                    <a:pt x="2475" y="1649"/>
                    <a:pt x="2137" y="1860"/>
                  </a:cubicBezTo>
                  <a:cubicBezTo>
                    <a:pt x="1841" y="2051"/>
                    <a:pt x="1439" y="2030"/>
                    <a:pt x="1122" y="2135"/>
                  </a:cubicBezTo>
                  <a:cubicBezTo>
                    <a:pt x="445" y="2347"/>
                    <a:pt x="1" y="3002"/>
                    <a:pt x="22" y="3722"/>
                  </a:cubicBezTo>
                  <a:cubicBezTo>
                    <a:pt x="107" y="4441"/>
                    <a:pt x="551" y="5033"/>
                    <a:pt x="1207" y="5308"/>
                  </a:cubicBezTo>
                  <a:cubicBezTo>
                    <a:pt x="1487" y="5417"/>
                    <a:pt x="1792" y="5471"/>
                    <a:pt x="2098" y="5471"/>
                  </a:cubicBezTo>
                  <a:cubicBezTo>
                    <a:pt x="2506" y="5471"/>
                    <a:pt x="2917" y="5374"/>
                    <a:pt x="3279" y="5181"/>
                  </a:cubicBezTo>
                  <a:cubicBezTo>
                    <a:pt x="3818" y="4891"/>
                    <a:pt x="4317" y="4377"/>
                    <a:pt x="4934" y="4377"/>
                  </a:cubicBezTo>
                  <a:cubicBezTo>
                    <a:pt x="4946" y="4377"/>
                    <a:pt x="4959" y="4377"/>
                    <a:pt x="4971" y="4377"/>
                  </a:cubicBezTo>
                  <a:cubicBezTo>
                    <a:pt x="5546" y="4396"/>
                    <a:pt x="6087" y="4902"/>
                    <a:pt x="6687" y="4902"/>
                  </a:cubicBezTo>
                  <a:cubicBezTo>
                    <a:pt x="6749" y="4902"/>
                    <a:pt x="6811" y="4897"/>
                    <a:pt x="6875" y="4885"/>
                  </a:cubicBezTo>
                  <a:cubicBezTo>
                    <a:pt x="7213" y="4779"/>
                    <a:pt x="7488" y="4589"/>
                    <a:pt x="7721" y="4335"/>
                  </a:cubicBezTo>
                  <a:cubicBezTo>
                    <a:pt x="7953" y="4060"/>
                    <a:pt x="8249" y="3870"/>
                    <a:pt x="8588" y="3827"/>
                  </a:cubicBezTo>
                  <a:cubicBezTo>
                    <a:pt x="8595" y="3827"/>
                    <a:pt x="8603" y="3827"/>
                    <a:pt x="8610" y="3827"/>
                  </a:cubicBezTo>
                  <a:cubicBezTo>
                    <a:pt x="8934" y="3827"/>
                    <a:pt x="9114" y="4278"/>
                    <a:pt x="8990" y="4589"/>
                  </a:cubicBezTo>
                  <a:lnTo>
                    <a:pt x="10470" y="3531"/>
                  </a:lnTo>
                  <a:cubicBezTo>
                    <a:pt x="10618" y="2876"/>
                    <a:pt x="10470" y="2178"/>
                    <a:pt x="10047" y="1691"/>
                  </a:cubicBezTo>
                  <a:cubicBezTo>
                    <a:pt x="9618" y="1180"/>
                    <a:pt x="8991" y="886"/>
                    <a:pt x="8338" y="886"/>
                  </a:cubicBezTo>
                  <a:cubicBezTo>
                    <a:pt x="8316" y="886"/>
                    <a:pt x="8293" y="887"/>
                    <a:pt x="8270" y="888"/>
                  </a:cubicBezTo>
                  <a:cubicBezTo>
                    <a:pt x="7932" y="951"/>
                    <a:pt x="7572" y="972"/>
                    <a:pt x="7234" y="972"/>
                  </a:cubicBezTo>
                  <a:cubicBezTo>
                    <a:pt x="6600" y="888"/>
                    <a:pt x="6092" y="422"/>
                    <a:pt x="5521" y="147"/>
                  </a:cubicBezTo>
                  <a:cubicBezTo>
                    <a:pt x="5258" y="48"/>
                    <a:pt x="4982" y="0"/>
                    <a:pt x="47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072;p71">
              <a:extLst>
                <a:ext uri="{FF2B5EF4-FFF2-40B4-BE49-F238E27FC236}">
                  <a16:creationId xmlns:a16="http://schemas.microsoft.com/office/drawing/2014/main" id="{197EA831-24E6-EF68-CB3F-72A0AEE9BC2B}"/>
                </a:ext>
              </a:extLst>
            </p:cNvPr>
            <p:cNvSpPr/>
            <p:nvPr/>
          </p:nvSpPr>
          <p:spPr>
            <a:xfrm flipH="1">
              <a:off x="1527750" y="2668650"/>
              <a:ext cx="202525" cy="47075"/>
            </a:xfrm>
            <a:custGeom>
              <a:avLst/>
              <a:gdLst/>
              <a:ahLst/>
              <a:cxnLst/>
              <a:rect l="l" t="t" r="r" b="b"/>
              <a:pathLst>
                <a:path w="8101" h="1883" extrusionOk="0">
                  <a:moveTo>
                    <a:pt x="2580" y="445"/>
                  </a:moveTo>
                  <a:lnTo>
                    <a:pt x="2580" y="445"/>
                  </a:lnTo>
                  <a:cubicBezTo>
                    <a:pt x="2441" y="646"/>
                    <a:pt x="2336" y="847"/>
                    <a:pt x="2215" y="1023"/>
                  </a:cubicBezTo>
                  <a:lnTo>
                    <a:pt x="2215" y="1023"/>
                  </a:lnTo>
                  <a:cubicBezTo>
                    <a:pt x="2349" y="842"/>
                    <a:pt x="2470" y="649"/>
                    <a:pt x="2580" y="445"/>
                  </a:cubicBezTo>
                  <a:close/>
                  <a:moveTo>
                    <a:pt x="2215" y="1023"/>
                  </a:moveTo>
                  <a:cubicBezTo>
                    <a:pt x="2169" y="1085"/>
                    <a:pt x="2122" y="1146"/>
                    <a:pt x="2073" y="1206"/>
                  </a:cubicBezTo>
                  <a:cubicBezTo>
                    <a:pt x="2124" y="1149"/>
                    <a:pt x="2171" y="1088"/>
                    <a:pt x="2215" y="1023"/>
                  </a:cubicBezTo>
                  <a:close/>
                  <a:moveTo>
                    <a:pt x="0" y="973"/>
                  </a:moveTo>
                  <a:lnTo>
                    <a:pt x="0" y="994"/>
                  </a:lnTo>
                  <a:cubicBezTo>
                    <a:pt x="0" y="1037"/>
                    <a:pt x="21" y="1037"/>
                    <a:pt x="43" y="1079"/>
                  </a:cubicBezTo>
                  <a:cubicBezTo>
                    <a:pt x="85" y="1164"/>
                    <a:pt x="169" y="1248"/>
                    <a:pt x="254" y="1312"/>
                  </a:cubicBezTo>
                  <a:cubicBezTo>
                    <a:pt x="255" y="1313"/>
                    <a:pt x="257" y="1314"/>
                    <a:pt x="258" y="1315"/>
                  </a:cubicBezTo>
                  <a:lnTo>
                    <a:pt x="258" y="1315"/>
                  </a:lnTo>
                  <a:cubicBezTo>
                    <a:pt x="133" y="1187"/>
                    <a:pt x="58" y="1089"/>
                    <a:pt x="0" y="973"/>
                  </a:cubicBezTo>
                  <a:close/>
                  <a:moveTo>
                    <a:pt x="2073" y="1206"/>
                  </a:moveTo>
                  <a:cubicBezTo>
                    <a:pt x="1894" y="1385"/>
                    <a:pt x="1678" y="1508"/>
                    <a:pt x="1442" y="1592"/>
                  </a:cubicBezTo>
                  <a:lnTo>
                    <a:pt x="1442" y="1592"/>
                  </a:lnTo>
                  <a:cubicBezTo>
                    <a:pt x="1679" y="1531"/>
                    <a:pt x="1901" y="1402"/>
                    <a:pt x="2073" y="1206"/>
                  </a:cubicBezTo>
                  <a:close/>
                  <a:moveTo>
                    <a:pt x="258" y="1315"/>
                  </a:moveTo>
                  <a:lnTo>
                    <a:pt x="258" y="1315"/>
                  </a:lnTo>
                  <a:cubicBezTo>
                    <a:pt x="270" y="1328"/>
                    <a:pt x="283" y="1341"/>
                    <a:pt x="296" y="1354"/>
                  </a:cubicBezTo>
                  <a:cubicBezTo>
                    <a:pt x="402" y="1460"/>
                    <a:pt x="571" y="1523"/>
                    <a:pt x="719" y="1587"/>
                  </a:cubicBezTo>
                  <a:cubicBezTo>
                    <a:pt x="853" y="1613"/>
                    <a:pt x="1004" y="1640"/>
                    <a:pt x="1150" y="1640"/>
                  </a:cubicBezTo>
                  <a:cubicBezTo>
                    <a:pt x="1235" y="1640"/>
                    <a:pt x="1318" y="1631"/>
                    <a:pt x="1396" y="1608"/>
                  </a:cubicBezTo>
                  <a:cubicBezTo>
                    <a:pt x="1411" y="1603"/>
                    <a:pt x="1426" y="1597"/>
                    <a:pt x="1442" y="1592"/>
                  </a:cubicBezTo>
                  <a:lnTo>
                    <a:pt x="1442" y="1592"/>
                  </a:lnTo>
                  <a:cubicBezTo>
                    <a:pt x="1334" y="1620"/>
                    <a:pt x="1224" y="1634"/>
                    <a:pt x="1113" y="1634"/>
                  </a:cubicBezTo>
                  <a:cubicBezTo>
                    <a:pt x="809" y="1634"/>
                    <a:pt x="502" y="1528"/>
                    <a:pt x="258" y="1315"/>
                  </a:cubicBezTo>
                  <a:close/>
                  <a:moveTo>
                    <a:pt x="3469" y="0"/>
                  </a:moveTo>
                  <a:cubicBezTo>
                    <a:pt x="3300" y="0"/>
                    <a:pt x="3109" y="22"/>
                    <a:pt x="2940" y="106"/>
                  </a:cubicBezTo>
                  <a:cubicBezTo>
                    <a:pt x="2792" y="191"/>
                    <a:pt x="2665" y="296"/>
                    <a:pt x="2580" y="445"/>
                  </a:cubicBezTo>
                  <a:cubicBezTo>
                    <a:pt x="2686" y="318"/>
                    <a:pt x="2792" y="212"/>
                    <a:pt x="2940" y="127"/>
                  </a:cubicBezTo>
                  <a:cubicBezTo>
                    <a:pt x="3109" y="43"/>
                    <a:pt x="3257" y="22"/>
                    <a:pt x="3448" y="22"/>
                  </a:cubicBezTo>
                  <a:cubicBezTo>
                    <a:pt x="3638" y="22"/>
                    <a:pt x="3786" y="85"/>
                    <a:pt x="3955" y="148"/>
                  </a:cubicBezTo>
                  <a:cubicBezTo>
                    <a:pt x="4103" y="233"/>
                    <a:pt x="4251" y="360"/>
                    <a:pt x="4315" y="529"/>
                  </a:cubicBezTo>
                  <a:cubicBezTo>
                    <a:pt x="4399" y="677"/>
                    <a:pt x="4484" y="846"/>
                    <a:pt x="4590" y="994"/>
                  </a:cubicBezTo>
                  <a:cubicBezTo>
                    <a:pt x="4695" y="1164"/>
                    <a:pt x="4886" y="1269"/>
                    <a:pt x="5055" y="1290"/>
                  </a:cubicBezTo>
                  <a:cubicBezTo>
                    <a:pt x="5245" y="1290"/>
                    <a:pt x="5436" y="1248"/>
                    <a:pt x="5584" y="1142"/>
                  </a:cubicBezTo>
                  <a:cubicBezTo>
                    <a:pt x="5753" y="1058"/>
                    <a:pt x="5880" y="952"/>
                    <a:pt x="5985" y="825"/>
                  </a:cubicBezTo>
                  <a:cubicBezTo>
                    <a:pt x="6176" y="571"/>
                    <a:pt x="6430" y="402"/>
                    <a:pt x="6726" y="318"/>
                  </a:cubicBezTo>
                  <a:cubicBezTo>
                    <a:pt x="6790" y="303"/>
                    <a:pt x="6853" y="296"/>
                    <a:pt x="6915" y="296"/>
                  </a:cubicBezTo>
                  <a:cubicBezTo>
                    <a:pt x="7117" y="296"/>
                    <a:pt x="7304" y="368"/>
                    <a:pt x="7466" y="466"/>
                  </a:cubicBezTo>
                  <a:cubicBezTo>
                    <a:pt x="7656" y="614"/>
                    <a:pt x="7783" y="762"/>
                    <a:pt x="7868" y="973"/>
                  </a:cubicBezTo>
                  <a:cubicBezTo>
                    <a:pt x="7952" y="1142"/>
                    <a:pt x="7995" y="1290"/>
                    <a:pt x="8016" y="1460"/>
                  </a:cubicBezTo>
                  <a:cubicBezTo>
                    <a:pt x="8058" y="1587"/>
                    <a:pt x="8058" y="1692"/>
                    <a:pt x="8079" y="1777"/>
                  </a:cubicBezTo>
                  <a:cubicBezTo>
                    <a:pt x="8079" y="1798"/>
                    <a:pt x="8079" y="1840"/>
                    <a:pt x="8100" y="1883"/>
                  </a:cubicBezTo>
                  <a:lnTo>
                    <a:pt x="8100" y="1840"/>
                  </a:lnTo>
                  <a:lnTo>
                    <a:pt x="8100" y="1777"/>
                  </a:lnTo>
                  <a:cubicBezTo>
                    <a:pt x="8100" y="1671"/>
                    <a:pt x="8079" y="1565"/>
                    <a:pt x="8079" y="1460"/>
                  </a:cubicBezTo>
                  <a:cubicBezTo>
                    <a:pt x="8058" y="1290"/>
                    <a:pt x="7995" y="1142"/>
                    <a:pt x="7952" y="973"/>
                  </a:cubicBezTo>
                  <a:cubicBezTo>
                    <a:pt x="7868" y="762"/>
                    <a:pt x="7699" y="614"/>
                    <a:pt x="7529" y="466"/>
                  </a:cubicBezTo>
                  <a:cubicBezTo>
                    <a:pt x="7334" y="352"/>
                    <a:pt x="7138" y="275"/>
                    <a:pt x="6923" y="275"/>
                  </a:cubicBezTo>
                  <a:cubicBezTo>
                    <a:pt x="6859" y="275"/>
                    <a:pt x="6794" y="282"/>
                    <a:pt x="6726" y="296"/>
                  </a:cubicBezTo>
                  <a:cubicBezTo>
                    <a:pt x="6430" y="402"/>
                    <a:pt x="6176" y="571"/>
                    <a:pt x="5964" y="825"/>
                  </a:cubicBezTo>
                  <a:cubicBezTo>
                    <a:pt x="5859" y="931"/>
                    <a:pt x="5732" y="1037"/>
                    <a:pt x="5563" y="1142"/>
                  </a:cubicBezTo>
                  <a:cubicBezTo>
                    <a:pt x="5436" y="1206"/>
                    <a:pt x="5245" y="1269"/>
                    <a:pt x="5097" y="1269"/>
                  </a:cubicBezTo>
                  <a:cubicBezTo>
                    <a:pt x="4907" y="1248"/>
                    <a:pt x="4738" y="1164"/>
                    <a:pt x="4674" y="994"/>
                  </a:cubicBezTo>
                  <a:cubicBezTo>
                    <a:pt x="4568" y="868"/>
                    <a:pt x="4505" y="677"/>
                    <a:pt x="4399" y="529"/>
                  </a:cubicBezTo>
                  <a:cubicBezTo>
                    <a:pt x="4315" y="360"/>
                    <a:pt x="4167" y="212"/>
                    <a:pt x="3997" y="127"/>
                  </a:cubicBezTo>
                  <a:cubicBezTo>
                    <a:pt x="3849" y="43"/>
                    <a:pt x="3659" y="0"/>
                    <a:pt x="346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073;p71">
              <a:extLst>
                <a:ext uri="{FF2B5EF4-FFF2-40B4-BE49-F238E27FC236}">
                  <a16:creationId xmlns:a16="http://schemas.microsoft.com/office/drawing/2014/main" id="{8D6719A9-E917-97E3-57AD-DD47D5494325}"/>
                </a:ext>
              </a:extLst>
            </p:cNvPr>
            <p:cNvSpPr/>
            <p:nvPr/>
          </p:nvSpPr>
          <p:spPr>
            <a:xfrm flipH="1">
              <a:off x="1697475" y="2693500"/>
              <a:ext cx="67175" cy="40725"/>
            </a:xfrm>
            <a:custGeom>
              <a:avLst/>
              <a:gdLst/>
              <a:ahLst/>
              <a:cxnLst/>
              <a:rect l="l" t="t" r="r" b="b"/>
              <a:pathLst>
                <a:path w="2687" h="1629" extrusionOk="0">
                  <a:moveTo>
                    <a:pt x="22" y="0"/>
                  </a:moveTo>
                  <a:cubicBezTo>
                    <a:pt x="0" y="64"/>
                    <a:pt x="0" y="85"/>
                    <a:pt x="0" y="148"/>
                  </a:cubicBezTo>
                  <a:cubicBezTo>
                    <a:pt x="0" y="275"/>
                    <a:pt x="0" y="402"/>
                    <a:pt x="22" y="529"/>
                  </a:cubicBezTo>
                  <a:cubicBezTo>
                    <a:pt x="64" y="719"/>
                    <a:pt x="170" y="910"/>
                    <a:pt x="275" y="1037"/>
                  </a:cubicBezTo>
                  <a:cubicBezTo>
                    <a:pt x="445" y="1227"/>
                    <a:pt x="656" y="1354"/>
                    <a:pt x="868" y="1460"/>
                  </a:cubicBezTo>
                  <a:cubicBezTo>
                    <a:pt x="1150" y="1573"/>
                    <a:pt x="1432" y="1629"/>
                    <a:pt x="1720" y="1629"/>
                  </a:cubicBezTo>
                  <a:cubicBezTo>
                    <a:pt x="1864" y="1629"/>
                    <a:pt x="2010" y="1615"/>
                    <a:pt x="2158" y="1587"/>
                  </a:cubicBezTo>
                  <a:lnTo>
                    <a:pt x="2560" y="1523"/>
                  </a:lnTo>
                  <a:cubicBezTo>
                    <a:pt x="2602" y="1523"/>
                    <a:pt x="2665" y="1481"/>
                    <a:pt x="2686" y="1460"/>
                  </a:cubicBezTo>
                  <a:lnTo>
                    <a:pt x="2686" y="1460"/>
                  </a:lnTo>
                  <a:cubicBezTo>
                    <a:pt x="2686" y="1460"/>
                    <a:pt x="2475" y="1481"/>
                    <a:pt x="2158" y="1544"/>
                  </a:cubicBezTo>
                  <a:cubicBezTo>
                    <a:pt x="2058" y="1554"/>
                    <a:pt x="1957" y="1560"/>
                    <a:pt x="1855" y="1560"/>
                  </a:cubicBezTo>
                  <a:cubicBezTo>
                    <a:pt x="1527" y="1560"/>
                    <a:pt x="1196" y="1504"/>
                    <a:pt x="889" y="1375"/>
                  </a:cubicBezTo>
                  <a:cubicBezTo>
                    <a:pt x="677" y="1312"/>
                    <a:pt x="487" y="1164"/>
                    <a:pt x="339" y="994"/>
                  </a:cubicBezTo>
                  <a:cubicBezTo>
                    <a:pt x="191" y="846"/>
                    <a:pt x="127" y="698"/>
                    <a:pt x="64" y="508"/>
                  </a:cubicBezTo>
                  <a:cubicBezTo>
                    <a:pt x="22" y="360"/>
                    <a:pt x="0" y="191"/>
                    <a:pt x="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074;p71">
              <a:extLst>
                <a:ext uri="{FF2B5EF4-FFF2-40B4-BE49-F238E27FC236}">
                  <a16:creationId xmlns:a16="http://schemas.microsoft.com/office/drawing/2014/main" id="{BBEB8456-A396-06E9-A3F6-2ED879FA9F62}"/>
                </a:ext>
              </a:extLst>
            </p:cNvPr>
            <p:cNvSpPr/>
            <p:nvPr/>
          </p:nvSpPr>
          <p:spPr>
            <a:xfrm flipH="1">
              <a:off x="1260750" y="3335375"/>
              <a:ext cx="959675" cy="970250"/>
            </a:xfrm>
            <a:custGeom>
              <a:avLst/>
              <a:gdLst/>
              <a:ahLst/>
              <a:cxnLst/>
              <a:rect l="l" t="t" r="r" b="b"/>
              <a:pathLst>
                <a:path w="38387" h="38810" extrusionOk="0">
                  <a:moveTo>
                    <a:pt x="37604" y="1"/>
                  </a:moveTo>
                  <a:cubicBezTo>
                    <a:pt x="37541" y="3406"/>
                    <a:pt x="35489" y="6536"/>
                    <a:pt x="32782" y="8587"/>
                  </a:cubicBezTo>
                  <a:cubicBezTo>
                    <a:pt x="30096" y="10660"/>
                    <a:pt x="26818" y="11802"/>
                    <a:pt x="23540" y="12754"/>
                  </a:cubicBezTo>
                  <a:cubicBezTo>
                    <a:pt x="20262" y="13684"/>
                    <a:pt x="16920" y="14467"/>
                    <a:pt x="13854" y="15926"/>
                  </a:cubicBezTo>
                  <a:cubicBezTo>
                    <a:pt x="9603" y="17935"/>
                    <a:pt x="5669" y="20706"/>
                    <a:pt x="3258" y="24745"/>
                  </a:cubicBezTo>
                  <a:cubicBezTo>
                    <a:pt x="847" y="28785"/>
                    <a:pt x="1" y="34136"/>
                    <a:pt x="276" y="38810"/>
                  </a:cubicBezTo>
                  <a:lnTo>
                    <a:pt x="36420" y="35214"/>
                  </a:lnTo>
                  <a:lnTo>
                    <a:pt x="38387" y="14657"/>
                  </a:lnTo>
                  <a:lnTo>
                    <a:pt x="37604" y="1"/>
                  </a:ln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075;p71">
              <a:extLst>
                <a:ext uri="{FF2B5EF4-FFF2-40B4-BE49-F238E27FC236}">
                  <a16:creationId xmlns:a16="http://schemas.microsoft.com/office/drawing/2014/main" id="{C77B539C-5A5F-2DE4-37C5-BC65EA9240EA}"/>
                </a:ext>
              </a:extLst>
            </p:cNvPr>
            <p:cNvSpPr/>
            <p:nvPr/>
          </p:nvSpPr>
          <p:spPr>
            <a:xfrm flipH="1">
              <a:off x="2090850" y="3882100"/>
              <a:ext cx="110000" cy="402375"/>
            </a:xfrm>
            <a:custGeom>
              <a:avLst/>
              <a:gdLst/>
              <a:ahLst/>
              <a:cxnLst/>
              <a:rect l="l" t="t" r="r" b="b"/>
              <a:pathLst>
                <a:path w="4400" h="16095" extrusionOk="0">
                  <a:moveTo>
                    <a:pt x="4399" y="0"/>
                  </a:moveTo>
                  <a:lnTo>
                    <a:pt x="4399" y="0"/>
                  </a:lnTo>
                  <a:cubicBezTo>
                    <a:pt x="4364" y="35"/>
                    <a:pt x="4344" y="70"/>
                    <a:pt x="4350" y="93"/>
                  </a:cubicBezTo>
                  <a:lnTo>
                    <a:pt x="4350" y="93"/>
                  </a:lnTo>
                  <a:cubicBezTo>
                    <a:pt x="4373" y="61"/>
                    <a:pt x="4386" y="26"/>
                    <a:pt x="4399" y="0"/>
                  </a:cubicBezTo>
                  <a:close/>
                  <a:moveTo>
                    <a:pt x="4350" y="93"/>
                  </a:moveTo>
                  <a:cubicBezTo>
                    <a:pt x="4336" y="113"/>
                    <a:pt x="4318" y="132"/>
                    <a:pt x="4294" y="148"/>
                  </a:cubicBezTo>
                  <a:lnTo>
                    <a:pt x="3997" y="550"/>
                  </a:lnTo>
                  <a:cubicBezTo>
                    <a:pt x="3996" y="552"/>
                    <a:pt x="3995" y="554"/>
                    <a:pt x="3993" y="556"/>
                  </a:cubicBezTo>
                  <a:lnTo>
                    <a:pt x="3993" y="556"/>
                  </a:lnTo>
                  <a:cubicBezTo>
                    <a:pt x="4009" y="539"/>
                    <a:pt x="4024" y="523"/>
                    <a:pt x="4040" y="508"/>
                  </a:cubicBezTo>
                  <a:lnTo>
                    <a:pt x="4357" y="106"/>
                  </a:lnTo>
                  <a:cubicBezTo>
                    <a:pt x="4353" y="102"/>
                    <a:pt x="4351" y="98"/>
                    <a:pt x="4350" y="93"/>
                  </a:cubicBezTo>
                  <a:close/>
                  <a:moveTo>
                    <a:pt x="3993" y="556"/>
                  </a:moveTo>
                  <a:cubicBezTo>
                    <a:pt x="3860" y="700"/>
                    <a:pt x="3724" y="894"/>
                    <a:pt x="3553" y="1121"/>
                  </a:cubicBezTo>
                  <a:cubicBezTo>
                    <a:pt x="3363" y="1396"/>
                    <a:pt x="3194" y="1650"/>
                    <a:pt x="2982" y="2009"/>
                  </a:cubicBezTo>
                  <a:cubicBezTo>
                    <a:pt x="2771" y="2348"/>
                    <a:pt x="2559" y="2686"/>
                    <a:pt x="2348" y="3109"/>
                  </a:cubicBezTo>
                  <a:cubicBezTo>
                    <a:pt x="2136" y="3532"/>
                    <a:pt x="1925" y="3955"/>
                    <a:pt x="1713" y="4441"/>
                  </a:cubicBezTo>
                  <a:cubicBezTo>
                    <a:pt x="1290" y="5435"/>
                    <a:pt x="910" y="6493"/>
                    <a:pt x="656" y="7572"/>
                  </a:cubicBezTo>
                  <a:cubicBezTo>
                    <a:pt x="381" y="8671"/>
                    <a:pt x="191" y="9750"/>
                    <a:pt x="85" y="10850"/>
                  </a:cubicBezTo>
                  <a:cubicBezTo>
                    <a:pt x="43" y="11378"/>
                    <a:pt x="0" y="11865"/>
                    <a:pt x="0" y="12309"/>
                  </a:cubicBezTo>
                  <a:lnTo>
                    <a:pt x="0" y="13578"/>
                  </a:lnTo>
                  <a:cubicBezTo>
                    <a:pt x="0" y="13980"/>
                    <a:pt x="21" y="14318"/>
                    <a:pt x="21" y="14635"/>
                  </a:cubicBezTo>
                  <a:cubicBezTo>
                    <a:pt x="21" y="14953"/>
                    <a:pt x="43" y="15228"/>
                    <a:pt x="64" y="15439"/>
                  </a:cubicBezTo>
                  <a:cubicBezTo>
                    <a:pt x="85" y="15651"/>
                    <a:pt x="127" y="15799"/>
                    <a:pt x="127" y="15926"/>
                  </a:cubicBezTo>
                  <a:cubicBezTo>
                    <a:pt x="127" y="15989"/>
                    <a:pt x="127" y="16031"/>
                    <a:pt x="148" y="16095"/>
                  </a:cubicBezTo>
                  <a:lnTo>
                    <a:pt x="148" y="15904"/>
                  </a:lnTo>
                  <a:cubicBezTo>
                    <a:pt x="148" y="15777"/>
                    <a:pt x="127" y="15608"/>
                    <a:pt x="127" y="15397"/>
                  </a:cubicBezTo>
                  <a:cubicBezTo>
                    <a:pt x="127" y="15185"/>
                    <a:pt x="127" y="14910"/>
                    <a:pt x="85" y="14614"/>
                  </a:cubicBezTo>
                  <a:cubicBezTo>
                    <a:pt x="64" y="14318"/>
                    <a:pt x="64" y="13980"/>
                    <a:pt x="64" y="13578"/>
                  </a:cubicBezTo>
                  <a:cubicBezTo>
                    <a:pt x="64" y="13197"/>
                    <a:pt x="64" y="12753"/>
                    <a:pt x="85" y="12309"/>
                  </a:cubicBezTo>
                  <a:cubicBezTo>
                    <a:pt x="127" y="11865"/>
                    <a:pt x="148" y="11357"/>
                    <a:pt x="191" y="10850"/>
                  </a:cubicBezTo>
                  <a:cubicBezTo>
                    <a:pt x="296" y="9771"/>
                    <a:pt x="465" y="8692"/>
                    <a:pt x="719" y="7614"/>
                  </a:cubicBezTo>
                  <a:cubicBezTo>
                    <a:pt x="994" y="6535"/>
                    <a:pt x="1354" y="5499"/>
                    <a:pt x="1777" y="4463"/>
                  </a:cubicBezTo>
                  <a:cubicBezTo>
                    <a:pt x="1967" y="4018"/>
                    <a:pt x="2200" y="3595"/>
                    <a:pt x="2390" y="3172"/>
                  </a:cubicBezTo>
                  <a:cubicBezTo>
                    <a:pt x="2580" y="2749"/>
                    <a:pt x="2813" y="2411"/>
                    <a:pt x="3003" y="2052"/>
                  </a:cubicBezTo>
                  <a:cubicBezTo>
                    <a:pt x="3194" y="1713"/>
                    <a:pt x="3405" y="1417"/>
                    <a:pt x="3553" y="1184"/>
                  </a:cubicBezTo>
                  <a:cubicBezTo>
                    <a:pt x="3721" y="954"/>
                    <a:pt x="3867" y="745"/>
                    <a:pt x="3993" y="55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076;p71">
              <a:extLst>
                <a:ext uri="{FF2B5EF4-FFF2-40B4-BE49-F238E27FC236}">
                  <a16:creationId xmlns:a16="http://schemas.microsoft.com/office/drawing/2014/main" id="{753541F1-2A3B-93E7-FAD4-805F2A5B1D9A}"/>
                </a:ext>
              </a:extLst>
            </p:cNvPr>
            <p:cNvSpPr/>
            <p:nvPr/>
          </p:nvSpPr>
          <p:spPr>
            <a:xfrm flipH="1">
              <a:off x="1260750" y="3335375"/>
              <a:ext cx="959675" cy="970250"/>
            </a:xfrm>
            <a:custGeom>
              <a:avLst/>
              <a:gdLst/>
              <a:ahLst/>
              <a:cxnLst/>
              <a:rect l="l" t="t" r="r" b="b"/>
              <a:pathLst>
                <a:path w="38387" h="38810" extrusionOk="0">
                  <a:moveTo>
                    <a:pt x="37604" y="1"/>
                  </a:moveTo>
                  <a:cubicBezTo>
                    <a:pt x="37541" y="3406"/>
                    <a:pt x="35489" y="6536"/>
                    <a:pt x="32782" y="8587"/>
                  </a:cubicBezTo>
                  <a:cubicBezTo>
                    <a:pt x="30096" y="10660"/>
                    <a:pt x="26818" y="11802"/>
                    <a:pt x="23540" y="12754"/>
                  </a:cubicBezTo>
                  <a:cubicBezTo>
                    <a:pt x="20262" y="13684"/>
                    <a:pt x="16920" y="14467"/>
                    <a:pt x="13854" y="15926"/>
                  </a:cubicBezTo>
                  <a:cubicBezTo>
                    <a:pt x="9603" y="17935"/>
                    <a:pt x="5669" y="20706"/>
                    <a:pt x="3258" y="24745"/>
                  </a:cubicBezTo>
                  <a:cubicBezTo>
                    <a:pt x="847" y="28785"/>
                    <a:pt x="1" y="34136"/>
                    <a:pt x="276" y="38810"/>
                  </a:cubicBezTo>
                  <a:lnTo>
                    <a:pt x="36420" y="35214"/>
                  </a:lnTo>
                  <a:lnTo>
                    <a:pt x="38387" y="14657"/>
                  </a:lnTo>
                  <a:lnTo>
                    <a:pt x="376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077;p71">
              <a:extLst>
                <a:ext uri="{FF2B5EF4-FFF2-40B4-BE49-F238E27FC236}">
                  <a16:creationId xmlns:a16="http://schemas.microsoft.com/office/drawing/2014/main" id="{3499DDB8-D80E-465B-CA1B-F7115931D9F8}"/>
                </a:ext>
              </a:extLst>
            </p:cNvPr>
            <p:cNvSpPr/>
            <p:nvPr/>
          </p:nvSpPr>
          <p:spPr>
            <a:xfrm flipH="1">
              <a:off x="1527750" y="2859525"/>
              <a:ext cx="148075" cy="277650"/>
            </a:xfrm>
            <a:custGeom>
              <a:avLst/>
              <a:gdLst/>
              <a:ahLst/>
              <a:cxnLst/>
              <a:rect l="l" t="t" r="r" b="b"/>
              <a:pathLst>
                <a:path w="5923" h="11106" extrusionOk="0">
                  <a:moveTo>
                    <a:pt x="5922" y="0"/>
                  </a:moveTo>
                  <a:lnTo>
                    <a:pt x="1" y="1269"/>
                  </a:lnTo>
                  <a:lnTo>
                    <a:pt x="85" y="8291"/>
                  </a:lnTo>
                  <a:cubicBezTo>
                    <a:pt x="106" y="9880"/>
                    <a:pt x="1375" y="11106"/>
                    <a:pt x="2909" y="11106"/>
                  </a:cubicBezTo>
                  <a:cubicBezTo>
                    <a:pt x="2948" y="11106"/>
                    <a:pt x="2986" y="11105"/>
                    <a:pt x="3025" y="11104"/>
                  </a:cubicBezTo>
                  <a:cubicBezTo>
                    <a:pt x="4505" y="11061"/>
                    <a:pt x="5690" y="9835"/>
                    <a:pt x="5711" y="8354"/>
                  </a:cubicBezTo>
                  <a:lnTo>
                    <a:pt x="5922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078;p71">
              <a:extLst>
                <a:ext uri="{FF2B5EF4-FFF2-40B4-BE49-F238E27FC236}">
                  <a16:creationId xmlns:a16="http://schemas.microsoft.com/office/drawing/2014/main" id="{9D6CD67D-5A93-A623-5B3C-77F79FBA832E}"/>
                </a:ext>
              </a:extLst>
            </p:cNvPr>
            <p:cNvSpPr/>
            <p:nvPr/>
          </p:nvSpPr>
          <p:spPr>
            <a:xfrm flipH="1">
              <a:off x="1738200" y="2693500"/>
              <a:ext cx="105225" cy="141200"/>
            </a:xfrm>
            <a:custGeom>
              <a:avLst/>
              <a:gdLst/>
              <a:ahLst/>
              <a:cxnLst/>
              <a:rect l="l" t="t" r="r" b="b"/>
              <a:pathLst>
                <a:path w="4209" h="5648" extrusionOk="0">
                  <a:moveTo>
                    <a:pt x="4209" y="0"/>
                  </a:moveTo>
                  <a:cubicBezTo>
                    <a:pt x="4209" y="0"/>
                    <a:pt x="0" y="0"/>
                    <a:pt x="3300" y="5647"/>
                  </a:cubicBezTo>
                  <a:lnTo>
                    <a:pt x="4209" y="2856"/>
                  </a:lnTo>
                  <a:lnTo>
                    <a:pt x="42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079;p71">
              <a:extLst>
                <a:ext uri="{FF2B5EF4-FFF2-40B4-BE49-F238E27FC236}">
                  <a16:creationId xmlns:a16="http://schemas.microsoft.com/office/drawing/2014/main" id="{80EB6466-6215-D54F-126E-02A703D5A009}"/>
                </a:ext>
              </a:extLst>
            </p:cNvPr>
            <p:cNvSpPr/>
            <p:nvPr/>
          </p:nvSpPr>
          <p:spPr>
            <a:xfrm flipH="1">
              <a:off x="1518775" y="2715700"/>
              <a:ext cx="253275" cy="305100"/>
            </a:xfrm>
            <a:custGeom>
              <a:avLst/>
              <a:gdLst/>
              <a:ahLst/>
              <a:cxnLst/>
              <a:rect l="l" t="t" r="r" b="b"/>
              <a:pathLst>
                <a:path w="10131" h="12204" extrusionOk="0">
                  <a:moveTo>
                    <a:pt x="2200" y="1"/>
                  </a:moveTo>
                  <a:cubicBezTo>
                    <a:pt x="973" y="1"/>
                    <a:pt x="0" y="974"/>
                    <a:pt x="0" y="2179"/>
                  </a:cubicBezTo>
                  <a:lnTo>
                    <a:pt x="0" y="7741"/>
                  </a:lnTo>
                  <a:cubicBezTo>
                    <a:pt x="0" y="10533"/>
                    <a:pt x="2263" y="12204"/>
                    <a:pt x="5055" y="12204"/>
                  </a:cubicBezTo>
                  <a:cubicBezTo>
                    <a:pt x="7403" y="12204"/>
                    <a:pt x="10131" y="9751"/>
                    <a:pt x="10089" y="6938"/>
                  </a:cubicBezTo>
                  <a:lnTo>
                    <a:pt x="10089" y="2179"/>
                  </a:lnTo>
                  <a:cubicBezTo>
                    <a:pt x="10089" y="974"/>
                    <a:pt x="9116" y="1"/>
                    <a:pt x="7910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80;p71">
              <a:extLst>
                <a:ext uri="{FF2B5EF4-FFF2-40B4-BE49-F238E27FC236}">
                  <a16:creationId xmlns:a16="http://schemas.microsoft.com/office/drawing/2014/main" id="{FE80C158-F36F-F30B-D5D3-4B806B60D805}"/>
                </a:ext>
              </a:extLst>
            </p:cNvPr>
            <p:cNvSpPr/>
            <p:nvPr/>
          </p:nvSpPr>
          <p:spPr>
            <a:xfrm flipH="1">
              <a:off x="1441050" y="2599900"/>
              <a:ext cx="401550" cy="243250"/>
            </a:xfrm>
            <a:custGeom>
              <a:avLst/>
              <a:gdLst/>
              <a:ahLst/>
              <a:cxnLst/>
              <a:rect l="l" t="t" r="r" b="b"/>
              <a:pathLst>
                <a:path w="16062" h="9730" extrusionOk="0">
                  <a:moveTo>
                    <a:pt x="7475" y="1"/>
                  </a:moveTo>
                  <a:cubicBezTo>
                    <a:pt x="6735" y="1"/>
                    <a:pt x="6058" y="234"/>
                    <a:pt x="5572" y="657"/>
                  </a:cubicBezTo>
                  <a:cubicBezTo>
                    <a:pt x="5160" y="347"/>
                    <a:pt x="4652" y="206"/>
                    <a:pt x="4130" y="206"/>
                  </a:cubicBezTo>
                  <a:cubicBezTo>
                    <a:pt x="2161" y="206"/>
                    <a:pt x="1" y="2208"/>
                    <a:pt x="2124" y="4633"/>
                  </a:cubicBezTo>
                  <a:cubicBezTo>
                    <a:pt x="2799" y="5382"/>
                    <a:pt x="4299" y="5590"/>
                    <a:pt x="5903" y="5590"/>
                  </a:cubicBezTo>
                  <a:cubicBezTo>
                    <a:pt x="7466" y="5590"/>
                    <a:pt x="9129" y="5393"/>
                    <a:pt x="10225" y="5309"/>
                  </a:cubicBezTo>
                  <a:cubicBezTo>
                    <a:pt x="10267" y="5331"/>
                    <a:pt x="10352" y="5331"/>
                    <a:pt x="10436" y="5373"/>
                  </a:cubicBezTo>
                  <a:cubicBezTo>
                    <a:pt x="9484" y="8292"/>
                    <a:pt x="12107" y="9730"/>
                    <a:pt x="12107" y="9730"/>
                  </a:cubicBezTo>
                  <a:lnTo>
                    <a:pt x="14074" y="9730"/>
                  </a:lnTo>
                  <a:cubicBezTo>
                    <a:pt x="14074" y="9730"/>
                    <a:pt x="14962" y="7615"/>
                    <a:pt x="15110" y="6240"/>
                  </a:cubicBezTo>
                  <a:cubicBezTo>
                    <a:pt x="15660" y="5965"/>
                    <a:pt x="16062" y="5500"/>
                    <a:pt x="16062" y="4802"/>
                  </a:cubicBezTo>
                  <a:cubicBezTo>
                    <a:pt x="16062" y="3787"/>
                    <a:pt x="15131" y="3279"/>
                    <a:pt x="14180" y="3173"/>
                  </a:cubicBezTo>
                  <a:cubicBezTo>
                    <a:pt x="14010" y="1904"/>
                    <a:pt x="12784" y="234"/>
                    <a:pt x="11282" y="234"/>
                  </a:cubicBezTo>
                  <a:cubicBezTo>
                    <a:pt x="10627" y="234"/>
                    <a:pt x="10034" y="424"/>
                    <a:pt x="9527" y="762"/>
                  </a:cubicBezTo>
                  <a:cubicBezTo>
                    <a:pt x="8998" y="297"/>
                    <a:pt x="8258" y="1"/>
                    <a:pt x="7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81;p71">
              <a:extLst>
                <a:ext uri="{FF2B5EF4-FFF2-40B4-BE49-F238E27FC236}">
                  <a16:creationId xmlns:a16="http://schemas.microsoft.com/office/drawing/2014/main" id="{63BB79DB-2A52-7077-4A11-814C6496BAE0}"/>
                </a:ext>
              </a:extLst>
            </p:cNvPr>
            <p:cNvSpPr/>
            <p:nvPr/>
          </p:nvSpPr>
          <p:spPr>
            <a:xfrm flipH="1">
              <a:off x="1463250" y="2813525"/>
              <a:ext cx="91500" cy="90950"/>
            </a:xfrm>
            <a:custGeom>
              <a:avLst/>
              <a:gdLst/>
              <a:ahLst/>
              <a:cxnLst/>
              <a:rect l="l" t="t" r="r" b="b"/>
              <a:pathLst>
                <a:path w="3660" h="3638" extrusionOk="0">
                  <a:moveTo>
                    <a:pt x="1820" y="0"/>
                  </a:moveTo>
                  <a:cubicBezTo>
                    <a:pt x="826" y="0"/>
                    <a:pt x="1" y="804"/>
                    <a:pt x="1" y="1819"/>
                  </a:cubicBezTo>
                  <a:cubicBezTo>
                    <a:pt x="1" y="2813"/>
                    <a:pt x="826" y="3638"/>
                    <a:pt x="1820" y="3638"/>
                  </a:cubicBezTo>
                  <a:cubicBezTo>
                    <a:pt x="2835" y="3638"/>
                    <a:pt x="3660" y="2813"/>
                    <a:pt x="3660" y="1819"/>
                  </a:cubicBezTo>
                  <a:cubicBezTo>
                    <a:pt x="3660" y="804"/>
                    <a:pt x="2835" y="0"/>
                    <a:pt x="1820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82;p71">
              <a:extLst>
                <a:ext uri="{FF2B5EF4-FFF2-40B4-BE49-F238E27FC236}">
                  <a16:creationId xmlns:a16="http://schemas.microsoft.com/office/drawing/2014/main" id="{9A60C030-EE9E-8E1C-D1E1-1C7B0EC756B1}"/>
                </a:ext>
              </a:extLst>
            </p:cNvPr>
            <p:cNvSpPr/>
            <p:nvPr/>
          </p:nvSpPr>
          <p:spPr>
            <a:xfrm flipH="1">
              <a:off x="1503950" y="2716225"/>
              <a:ext cx="269700" cy="309775"/>
            </a:xfrm>
            <a:custGeom>
              <a:avLst/>
              <a:gdLst/>
              <a:ahLst/>
              <a:cxnLst/>
              <a:rect l="l" t="t" r="r" b="b"/>
              <a:pathLst>
                <a:path w="10788" h="12391" extrusionOk="0">
                  <a:moveTo>
                    <a:pt x="10787" y="1"/>
                  </a:moveTo>
                  <a:cubicBezTo>
                    <a:pt x="10787" y="1"/>
                    <a:pt x="10759" y="30"/>
                    <a:pt x="10712" y="92"/>
                  </a:cubicBezTo>
                  <a:lnTo>
                    <a:pt x="10712" y="92"/>
                  </a:lnTo>
                  <a:lnTo>
                    <a:pt x="10787" y="1"/>
                  </a:lnTo>
                  <a:close/>
                  <a:moveTo>
                    <a:pt x="10712" y="92"/>
                  </a:moveTo>
                  <a:lnTo>
                    <a:pt x="8249" y="3067"/>
                  </a:lnTo>
                  <a:cubicBezTo>
                    <a:pt x="8249" y="3067"/>
                    <a:pt x="8630" y="6769"/>
                    <a:pt x="7826" y="7868"/>
                  </a:cubicBezTo>
                  <a:cubicBezTo>
                    <a:pt x="7608" y="8189"/>
                    <a:pt x="7418" y="8306"/>
                    <a:pt x="7183" y="8306"/>
                  </a:cubicBezTo>
                  <a:cubicBezTo>
                    <a:pt x="6597" y="8306"/>
                    <a:pt x="5733" y="7584"/>
                    <a:pt x="3469" y="7509"/>
                  </a:cubicBezTo>
                  <a:cubicBezTo>
                    <a:pt x="3338" y="7504"/>
                    <a:pt x="3212" y="7502"/>
                    <a:pt x="3090" y="7502"/>
                  </a:cubicBezTo>
                  <a:cubicBezTo>
                    <a:pt x="1499" y="7502"/>
                    <a:pt x="667" y="7870"/>
                    <a:pt x="255" y="8164"/>
                  </a:cubicBezTo>
                  <a:cubicBezTo>
                    <a:pt x="1" y="8334"/>
                    <a:pt x="64" y="8651"/>
                    <a:pt x="107" y="8926"/>
                  </a:cubicBezTo>
                  <a:cubicBezTo>
                    <a:pt x="360" y="9878"/>
                    <a:pt x="1122" y="12141"/>
                    <a:pt x="4167" y="12373"/>
                  </a:cubicBezTo>
                  <a:cubicBezTo>
                    <a:pt x="4330" y="12385"/>
                    <a:pt x="4493" y="12391"/>
                    <a:pt x="4655" y="12391"/>
                  </a:cubicBezTo>
                  <a:cubicBezTo>
                    <a:pt x="7473" y="12391"/>
                    <a:pt x="10186" y="10641"/>
                    <a:pt x="9666" y="6642"/>
                  </a:cubicBezTo>
                  <a:cubicBezTo>
                    <a:pt x="9131" y="2449"/>
                    <a:pt x="10386" y="514"/>
                    <a:pt x="10712" y="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83;p71">
              <a:extLst>
                <a:ext uri="{FF2B5EF4-FFF2-40B4-BE49-F238E27FC236}">
                  <a16:creationId xmlns:a16="http://schemas.microsoft.com/office/drawing/2014/main" id="{530D7449-6980-9FFA-8A65-1E982156AD1F}"/>
                </a:ext>
              </a:extLst>
            </p:cNvPr>
            <p:cNvSpPr/>
            <p:nvPr/>
          </p:nvSpPr>
          <p:spPr>
            <a:xfrm flipH="1">
              <a:off x="1631375" y="2834525"/>
              <a:ext cx="21175" cy="19775"/>
            </a:xfrm>
            <a:custGeom>
              <a:avLst/>
              <a:gdLst/>
              <a:ahLst/>
              <a:cxnLst/>
              <a:rect l="l" t="t" r="r" b="b"/>
              <a:pathLst>
                <a:path w="847" h="791" extrusionOk="0">
                  <a:moveTo>
                    <a:pt x="462" y="0"/>
                  </a:moveTo>
                  <a:cubicBezTo>
                    <a:pt x="442" y="0"/>
                    <a:pt x="422" y="2"/>
                    <a:pt x="402" y="6"/>
                  </a:cubicBezTo>
                  <a:cubicBezTo>
                    <a:pt x="191" y="6"/>
                    <a:pt x="0" y="175"/>
                    <a:pt x="21" y="429"/>
                  </a:cubicBezTo>
                  <a:cubicBezTo>
                    <a:pt x="61" y="629"/>
                    <a:pt x="214" y="791"/>
                    <a:pt x="409" y="791"/>
                  </a:cubicBezTo>
                  <a:cubicBezTo>
                    <a:pt x="420" y="791"/>
                    <a:pt x="432" y="790"/>
                    <a:pt x="444" y="789"/>
                  </a:cubicBezTo>
                  <a:cubicBezTo>
                    <a:pt x="656" y="768"/>
                    <a:pt x="846" y="577"/>
                    <a:pt x="825" y="366"/>
                  </a:cubicBezTo>
                  <a:cubicBezTo>
                    <a:pt x="806" y="174"/>
                    <a:pt x="648" y="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84;p71">
              <a:extLst>
                <a:ext uri="{FF2B5EF4-FFF2-40B4-BE49-F238E27FC236}">
                  <a16:creationId xmlns:a16="http://schemas.microsoft.com/office/drawing/2014/main" id="{5CF18492-73CB-7549-7254-037A46A440F7}"/>
                </a:ext>
              </a:extLst>
            </p:cNvPr>
            <p:cNvSpPr/>
            <p:nvPr/>
          </p:nvSpPr>
          <p:spPr>
            <a:xfrm flipH="1">
              <a:off x="1726025" y="2833050"/>
              <a:ext cx="21175" cy="20200"/>
            </a:xfrm>
            <a:custGeom>
              <a:avLst/>
              <a:gdLst/>
              <a:ahLst/>
              <a:cxnLst/>
              <a:rect l="l" t="t" r="r" b="b"/>
              <a:pathLst>
                <a:path w="847" h="808" extrusionOk="0">
                  <a:moveTo>
                    <a:pt x="435" y="0"/>
                  </a:moveTo>
                  <a:cubicBezTo>
                    <a:pt x="424" y="0"/>
                    <a:pt x="413" y="1"/>
                    <a:pt x="402" y="2"/>
                  </a:cubicBezTo>
                  <a:cubicBezTo>
                    <a:pt x="191" y="23"/>
                    <a:pt x="0" y="213"/>
                    <a:pt x="43" y="425"/>
                  </a:cubicBezTo>
                  <a:cubicBezTo>
                    <a:pt x="63" y="625"/>
                    <a:pt x="235" y="807"/>
                    <a:pt x="433" y="807"/>
                  </a:cubicBezTo>
                  <a:cubicBezTo>
                    <a:pt x="444" y="807"/>
                    <a:pt x="455" y="807"/>
                    <a:pt x="466" y="805"/>
                  </a:cubicBezTo>
                  <a:cubicBezTo>
                    <a:pt x="677" y="763"/>
                    <a:pt x="846" y="594"/>
                    <a:pt x="825" y="383"/>
                  </a:cubicBezTo>
                  <a:cubicBezTo>
                    <a:pt x="805" y="182"/>
                    <a:pt x="633" y="0"/>
                    <a:pt x="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85;p71">
              <a:extLst>
                <a:ext uri="{FF2B5EF4-FFF2-40B4-BE49-F238E27FC236}">
                  <a16:creationId xmlns:a16="http://schemas.microsoft.com/office/drawing/2014/main" id="{3C0E7439-2CB6-AE4B-6085-B62AF66DBAB9}"/>
                </a:ext>
              </a:extLst>
            </p:cNvPr>
            <p:cNvSpPr/>
            <p:nvPr/>
          </p:nvSpPr>
          <p:spPr>
            <a:xfrm flipH="1">
              <a:off x="1689550" y="2854225"/>
              <a:ext cx="23275" cy="42325"/>
            </a:xfrm>
            <a:custGeom>
              <a:avLst/>
              <a:gdLst/>
              <a:ahLst/>
              <a:cxnLst/>
              <a:rect l="l" t="t" r="r" b="b"/>
              <a:pathLst>
                <a:path w="931" h="1693" fill="none" extrusionOk="0">
                  <a:moveTo>
                    <a:pt x="106" y="1"/>
                  </a:moveTo>
                  <a:lnTo>
                    <a:pt x="0" y="1079"/>
                  </a:lnTo>
                  <a:cubicBezTo>
                    <a:pt x="0" y="1079"/>
                    <a:pt x="85" y="1693"/>
                    <a:pt x="931" y="1460"/>
                  </a:cubicBezTo>
                </a:path>
              </a:pathLst>
            </a:custGeom>
            <a:noFill/>
            <a:ln w="84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86;p71">
              <a:extLst>
                <a:ext uri="{FF2B5EF4-FFF2-40B4-BE49-F238E27FC236}">
                  <a16:creationId xmlns:a16="http://schemas.microsoft.com/office/drawing/2014/main" id="{F0C20F70-D5D1-5462-498A-553D49CE3EBB}"/>
                </a:ext>
              </a:extLst>
            </p:cNvPr>
            <p:cNvSpPr/>
            <p:nvPr/>
          </p:nvSpPr>
          <p:spPr>
            <a:xfrm flipH="1">
              <a:off x="1607050" y="2794450"/>
              <a:ext cx="64550" cy="20150"/>
            </a:xfrm>
            <a:custGeom>
              <a:avLst/>
              <a:gdLst/>
              <a:ahLst/>
              <a:cxnLst/>
              <a:rect l="l" t="t" r="r" b="b"/>
              <a:pathLst>
                <a:path w="2582" h="806" extrusionOk="0">
                  <a:moveTo>
                    <a:pt x="352" y="0"/>
                  </a:moveTo>
                  <a:cubicBezTo>
                    <a:pt x="191" y="0"/>
                    <a:pt x="22" y="162"/>
                    <a:pt x="22" y="361"/>
                  </a:cubicBezTo>
                  <a:cubicBezTo>
                    <a:pt x="1" y="552"/>
                    <a:pt x="149" y="721"/>
                    <a:pt x="360" y="721"/>
                  </a:cubicBezTo>
                  <a:lnTo>
                    <a:pt x="2200" y="806"/>
                  </a:lnTo>
                  <a:lnTo>
                    <a:pt x="2264" y="806"/>
                  </a:lnTo>
                  <a:cubicBezTo>
                    <a:pt x="2433" y="784"/>
                    <a:pt x="2560" y="658"/>
                    <a:pt x="2560" y="467"/>
                  </a:cubicBezTo>
                  <a:cubicBezTo>
                    <a:pt x="2581" y="277"/>
                    <a:pt x="2433" y="87"/>
                    <a:pt x="2221" y="87"/>
                  </a:cubicBezTo>
                  <a:lnTo>
                    <a:pt x="381" y="2"/>
                  </a:lnTo>
                  <a:cubicBezTo>
                    <a:pt x="372" y="1"/>
                    <a:pt x="362" y="0"/>
                    <a:pt x="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087;p71">
              <a:extLst>
                <a:ext uri="{FF2B5EF4-FFF2-40B4-BE49-F238E27FC236}">
                  <a16:creationId xmlns:a16="http://schemas.microsoft.com/office/drawing/2014/main" id="{D67B17AD-CCB6-6040-746E-29A8ABF033E9}"/>
                </a:ext>
              </a:extLst>
            </p:cNvPr>
            <p:cNvSpPr/>
            <p:nvPr/>
          </p:nvSpPr>
          <p:spPr>
            <a:xfrm flipH="1">
              <a:off x="1719150" y="2793375"/>
              <a:ext cx="47075" cy="19100"/>
            </a:xfrm>
            <a:custGeom>
              <a:avLst/>
              <a:gdLst/>
              <a:ahLst/>
              <a:cxnLst/>
              <a:rect l="l" t="t" r="r" b="b"/>
              <a:pathLst>
                <a:path w="1883" h="764" extrusionOk="0">
                  <a:moveTo>
                    <a:pt x="366" y="1"/>
                  </a:moveTo>
                  <a:cubicBezTo>
                    <a:pt x="188" y="1"/>
                    <a:pt x="21" y="143"/>
                    <a:pt x="21" y="341"/>
                  </a:cubicBezTo>
                  <a:cubicBezTo>
                    <a:pt x="0" y="531"/>
                    <a:pt x="169" y="722"/>
                    <a:pt x="381" y="722"/>
                  </a:cubicBezTo>
                  <a:lnTo>
                    <a:pt x="1481" y="764"/>
                  </a:lnTo>
                  <a:lnTo>
                    <a:pt x="1565" y="764"/>
                  </a:lnTo>
                  <a:cubicBezTo>
                    <a:pt x="1755" y="743"/>
                    <a:pt x="1882" y="595"/>
                    <a:pt x="1840" y="426"/>
                  </a:cubicBezTo>
                  <a:cubicBezTo>
                    <a:pt x="1882" y="235"/>
                    <a:pt x="1713" y="66"/>
                    <a:pt x="1502" y="66"/>
                  </a:cubicBezTo>
                  <a:lnTo>
                    <a:pt x="402" y="3"/>
                  </a:lnTo>
                  <a:cubicBezTo>
                    <a:pt x="390" y="1"/>
                    <a:pt x="378" y="1"/>
                    <a:pt x="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088;p71">
              <a:extLst>
                <a:ext uri="{FF2B5EF4-FFF2-40B4-BE49-F238E27FC236}">
                  <a16:creationId xmlns:a16="http://schemas.microsoft.com/office/drawing/2014/main" id="{D470524B-E8B7-2281-69E1-81676D3BBA43}"/>
                </a:ext>
              </a:extLst>
            </p:cNvPr>
            <p:cNvSpPr/>
            <p:nvPr/>
          </p:nvSpPr>
          <p:spPr>
            <a:xfrm flipH="1">
              <a:off x="1652000" y="2922975"/>
              <a:ext cx="74575" cy="26100"/>
            </a:xfrm>
            <a:custGeom>
              <a:avLst/>
              <a:gdLst/>
              <a:ahLst/>
              <a:cxnLst/>
              <a:rect l="l" t="t" r="r" b="b"/>
              <a:pathLst>
                <a:path w="2983" h="1044" extrusionOk="0">
                  <a:moveTo>
                    <a:pt x="0" y="0"/>
                  </a:moveTo>
                  <a:cubicBezTo>
                    <a:pt x="0" y="0"/>
                    <a:pt x="127" y="931"/>
                    <a:pt x="1185" y="1037"/>
                  </a:cubicBezTo>
                  <a:cubicBezTo>
                    <a:pt x="1252" y="1041"/>
                    <a:pt x="1317" y="1043"/>
                    <a:pt x="1380" y="1043"/>
                  </a:cubicBezTo>
                  <a:cubicBezTo>
                    <a:pt x="2731" y="1043"/>
                    <a:pt x="2982" y="0"/>
                    <a:pt x="29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406;p37">
            <a:extLst>
              <a:ext uri="{FF2B5EF4-FFF2-40B4-BE49-F238E27FC236}">
                <a16:creationId xmlns:a16="http://schemas.microsoft.com/office/drawing/2014/main" id="{566C0D1E-0A83-ED50-FD68-3133888B6A4D}"/>
              </a:ext>
            </a:extLst>
          </p:cNvPr>
          <p:cNvGrpSpPr/>
          <p:nvPr/>
        </p:nvGrpSpPr>
        <p:grpSpPr>
          <a:xfrm>
            <a:off x="7149253" y="2747795"/>
            <a:ext cx="1370744" cy="2008456"/>
            <a:chOff x="2549500" y="1316450"/>
            <a:chExt cx="2289975" cy="3847725"/>
          </a:xfrm>
        </p:grpSpPr>
        <p:sp>
          <p:nvSpPr>
            <p:cNvPr id="90" name="Google Shape;407;p37">
              <a:extLst>
                <a:ext uri="{FF2B5EF4-FFF2-40B4-BE49-F238E27FC236}">
                  <a16:creationId xmlns:a16="http://schemas.microsoft.com/office/drawing/2014/main" id="{57506E7E-F8DD-44D5-AC45-E2DFC3FCC890}"/>
                </a:ext>
              </a:extLst>
            </p:cNvPr>
            <p:cNvSpPr/>
            <p:nvPr/>
          </p:nvSpPr>
          <p:spPr>
            <a:xfrm>
              <a:off x="3466825" y="1359875"/>
              <a:ext cx="774725" cy="733750"/>
            </a:xfrm>
            <a:custGeom>
              <a:avLst/>
              <a:gdLst/>
              <a:ahLst/>
              <a:cxnLst/>
              <a:rect l="l" t="t" r="r" b="b"/>
              <a:pathLst>
                <a:path w="30989" h="29350" extrusionOk="0">
                  <a:moveTo>
                    <a:pt x="11591" y="0"/>
                  </a:moveTo>
                  <a:cubicBezTo>
                    <a:pt x="9424" y="0"/>
                    <a:pt x="7273" y="446"/>
                    <a:pt x="5371" y="1463"/>
                  </a:cubicBezTo>
                  <a:cubicBezTo>
                    <a:pt x="2735" y="2931"/>
                    <a:pt x="834" y="5366"/>
                    <a:pt x="0" y="8268"/>
                  </a:cubicBezTo>
                  <a:lnTo>
                    <a:pt x="24284" y="29350"/>
                  </a:lnTo>
                  <a:cubicBezTo>
                    <a:pt x="26752" y="28749"/>
                    <a:pt x="28787" y="27082"/>
                    <a:pt x="29855" y="24813"/>
                  </a:cubicBezTo>
                  <a:cubicBezTo>
                    <a:pt x="30989" y="22378"/>
                    <a:pt x="30855" y="19543"/>
                    <a:pt x="30689" y="16874"/>
                  </a:cubicBezTo>
                  <a:cubicBezTo>
                    <a:pt x="30488" y="13538"/>
                    <a:pt x="30222" y="9969"/>
                    <a:pt x="28153" y="7367"/>
                  </a:cubicBezTo>
                  <a:cubicBezTo>
                    <a:pt x="27019" y="5966"/>
                    <a:pt x="25418" y="4966"/>
                    <a:pt x="23850" y="4032"/>
                  </a:cubicBezTo>
                  <a:cubicBezTo>
                    <a:pt x="21015" y="2397"/>
                    <a:pt x="18046" y="963"/>
                    <a:pt x="14877" y="329"/>
                  </a:cubicBezTo>
                  <a:cubicBezTo>
                    <a:pt x="13798" y="115"/>
                    <a:pt x="12693" y="0"/>
                    <a:pt x="11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08;p37">
              <a:extLst>
                <a:ext uri="{FF2B5EF4-FFF2-40B4-BE49-F238E27FC236}">
                  <a16:creationId xmlns:a16="http://schemas.microsoft.com/office/drawing/2014/main" id="{6866BE58-EC2B-0ACD-BB35-E3EF66A75BD9}"/>
                </a:ext>
              </a:extLst>
            </p:cNvPr>
            <p:cNvSpPr/>
            <p:nvPr/>
          </p:nvSpPr>
          <p:spPr>
            <a:xfrm>
              <a:off x="3937975" y="1316450"/>
              <a:ext cx="376975" cy="587050"/>
            </a:xfrm>
            <a:custGeom>
              <a:avLst/>
              <a:gdLst/>
              <a:ahLst/>
              <a:cxnLst/>
              <a:rect l="l" t="t" r="r" b="b"/>
              <a:pathLst>
                <a:path w="15079" h="23482" extrusionOk="0">
                  <a:moveTo>
                    <a:pt x="4936" y="1"/>
                  </a:moveTo>
                  <a:cubicBezTo>
                    <a:pt x="3029" y="1"/>
                    <a:pt x="1169" y="1205"/>
                    <a:pt x="568" y="3267"/>
                  </a:cubicBezTo>
                  <a:cubicBezTo>
                    <a:pt x="1" y="5268"/>
                    <a:pt x="868" y="7403"/>
                    <a:pt x="1702" y="9338"/>
                  </a:cubicBezTo>
                  <a:cubicBezTo>
                    <a:pt x="3036" y="12273"/>
                    <a:pt x="4337" y="15275"/>
                    <a:pt x="5672" y="18244"/>
                  </a:cubicBezTo>
                  <a:cubicBezTo>
                    <a:pt x="6105" y="19378"/>
                    <a:pt x="6706" y="20446"/>
                    <a:pt x="7473" y="21380"/>
                  </a:cubicBezTo>
                  <a:cubicBezTo>
                    <a:pt x="8235" y="22234"/>
                    <a:pt x="9276" y="22865"/>
                    <a:pt x="10367" y="22865"/>
                  </a:cubicBezTo>
                  <a:cubicBezTo>
                    <a:pt x="10469" y="22865"/>
                    <a:pt x="10572" y="22859"/>
                    <a:pt x="10675" y="22848"/>
                  </a:cubicBezTo>
                  <a:lnTo>
                    <a:pt x="10675" y="22848"/>
                  </a:lnTo>
                  <a:lnTo>
                    <a:pt x="10375" y="23481"/>
                  </a:lnTo>
                  <a:cubicBezTo>
                    <a:pt x="13544" y="19845"/>
                    <a:pt x="15078" y="15075"/>
                    <a:pt x="14645" y="10272"/>
                  </a:cubicBezTo>
                  <a:cubicBezTo>
                    <a:pt x="14511" y="8671"/>
                    <a:pt x="14078" y="6970"/>
                    <a:pt x="12843" y="5935"/>
                  </a:cubicBezTo>
                  <a:cubicBezTo>
                    <a:pt x="12210" y="5435"/>
                    <a:pt x="11442" y="5102"/>
                    <a:pt x="10775" y="4601"/>
                  </a:cubicBezTo>
                  <a:cubicBezTo>
                    <a:pt x="9641" y="3667"/>
                    <a:pt x="9041" y="2166"/>
                    <a:pt x="7940" y="1165"/>
                  </a:cubicBezTo>
                  <a:cubicBezTo>
                    <a:pt x="7061" y="369"/>
                    <a:pt x="5991" y="1"/>
                    <a:pt x="4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09;p37">
              <a:extLst>
                <a:ext uri="{FF2B5EF4-FFF2-40B4-BE49-F238E27FC236}">
                  <a16:creationId xmlns:a16="http://schemas.microsoft.com/office/drawing/2014/main" id="{409379D5-B1FB-FBA1-D4E6-4E1374247F59}"/>
                </a:ext>
              </a:extLst>
            </p:cNvPr>
            <p:cNvSpPr/>
            <p:nvPr/>
          </p:nvSpPr>
          <p:spPr>
            <a:xfrm>
              <a:off x="3365900" y="1459825"/>
              <a:ext cx="272725" cy="533725"/>
            </a:xfrm>
            <a:custGeom>
              <a:avLst/>
              <a:gdLst/>
              <a:ahLst/>
              <a:cxnLst/>
              <a:rect l="l" t="t" r="r" b="b"/>
              <a:pathLst>
                <a:path w="10909" h="21349" extrusionOk="0">
                  <a:moveTo>
                    <a:pt x="10909" y="0"/>
                  </a:moveTo>
                  <a:lnTo>
                    <a:pt x="5405" y="2269"/>
                  </a:lnTo>
                  <a:cubicBezTo>
                    <a:pt x="535" y="7539"/>
                    <a:pt x="1" y="15445"/>
                    <a:pt x="4037" y="21349"/>
                  </a:cubicBezTo>
                  <a:cubicBezTo>
                    <a:pt x="5705" y="14044"/>
                    <a:pt x="8007" y="6905"/>
                    <a:pt x="109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10;p37">
              <a:extLst>
                <a:ext uri="{FF2B5EF4-FFF2-40B4-BE49-F238E27FC236}">
                  <a16:creationId xmlns:a16="http://schemas.microsoft.com/office/drawing/2014/main" id="{A4494F95-44C4-FAE7-BAD0-76A8E7F37D33}"/>
                </a:ext>
              </a:extLst>
            </p:cNvPr>
            <p:cNvSpPr/>
            <p:nvPr/>
          </p:nvSpPr>
          <p:spPr>
            <a:xfrm>
              <a:off x="3414275" y="1483150"/>
              <a:ext cx="720550" cy="1321025"/>
            </a:xfrm>
            <a:custGeom>
              <a:avLst/>
              <a:gdLst/>
              <a:ahLst/>
              <a:cxnLst/>
              <a:rect l="l" t="t" r="r" b="b"/>
              <a:pathLst>
                <a:path w="28822" h="52841" extrusionOk="0">
                  <a:moveTo>
                    <a:pt x="9134" y="0"/>
                  </a:moveTo>
                  <a:cubicBezTo>
                    <a:pt x="4219" y="0"/>
                    <a:pt x="954" y="6190"/>
                    <a:pt x="634" y="11276"/>
                  </a:cubicBezTo>
                  <a:cubicBezTo>
                    <a:pt x="267" y="17147"/>
                    <a:pt x="1" y="23351"/>
                    <a:pt x="701" y="27755"/>
                  </a:cubicBezTo>
                  <a:cubicBezTo>
                    <a:pt x="2050" y="36443"/>
                    <a:pt x="8692" y="37696"/>
                    <a:pt x="8870" y="37696"/>
                  </a:cubicBezTo>
                  <a:cubicBezTo>
                    <a:pt x="8872" y="37696"/>
                    <a:pt x="8874" y="37695"/>
                    <a:pt x="8874" y="37695"/>
                  </a:cubicBezTo>
                  <a:lnTo>
                    <a:pt x="8874" y="43299"/>
                  </a:lnTo>
                  <a:cubicBezTo>
                    <a:pt x="8874" y="48503"/>
                    <a:pt x="13010" y="52739"/>
                    <a:pt x="18214" y="52839"/>
                  </a:cubicBezTo>
                  <a:cubicBezTo>
                    <a:pt x="18276" y="52840"/>
                    <a:pt x="18338" y="52841"/>
                    <a:pt x="18400" y="52841"/>
                  </a:cubicBezTo>
                  <a:cubicBezTo>
                    <a:pt x="23553" y="52841"/>
                    <a:pt x="27789" y="48741"/>
                    <a:pt x="27954" y="43566"/>
                  </a:cubicBezTo>
                  <a:lnTo>
                    <a:pt x="28821" y="11610"/>
                  </a:lnTo>
                  <a:cubicBezTo>
                    <a:pt x="28821" y="11565"/>
                    <a:pt x="28819" y="11552"/>
                    <a:pt x="28815" y="11552"/>
                  </a:cubicBezTo>
                  <a:cubicBezTo>
                    <a:pt x="28810" y="11552"/>
                    <a:pt x="28801" y="11588"/>
                    <a:pt x="28795" y="11588"/>
                  </a:cubicBezTo>
                  <a:cubicBezTo>
                    <a:pt x="28791" y="11588"/>
                    <a:pt x="28788" y="11570"/>
                    <a:pt x="28788" y="11510"/>
                  </a:cubicBezTo>
                  <a:cubicBezTo>
                    <a:pt x="28488" y="7473"/>
                    <a:pt x="25886" y="4171"/>
                    <a:pt x="21983" y="3170"/>
                  </a:cubicBezTo>
                  <a:lnTo>
                    <a:pt x="9774" y="35"/>
                  </a:lnTo>
                  <a:cubicBezTo>
                    <a:pt x="9558" y="11"/>
                    <a:pt x="9344" y="0"/>
                    <a:pt x="9134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11;p37">
              <a:extLst>
                <a:ext uri="{FF2B5EF4-FFF2-40B4-BE49-F238E27FC236}">
                  <a16:creationId xmlns:a16="http://schemas.microsoft.com/office/drawing/2014/main" id="{7239A7E8-9BEA-B607-8636-75198650C7B0}"/>
                </a:ext>
              </a:extLst>
            </p:cNvPr>
            <p:cNvSpPr/>
            <p:nvPr/>
          </p:nvSpPr>
          <p:spPr>
            <a:xfrm>
              <a:off x="3604400" y="1695525"/>
              <a:ext cx="129300" cy="15325"/>
            </a:xfrm>
            <a:custGeom>
              <a:avLst/>
              <a:gdLst/>
              <a:ahLst/>
              <a:cxnLst/>
              <a:rect l="l" t="t" r="r" b="b"/>
              <a:pathLst>
                <a:path w="5172" h="613" extrusionOk="0">
                  <a:moveTo>
                    <a:pt x="5112" y="1"/>
                  </a:moveTo>
                  <a:cubicBezTo>
                    <a:pt x="4860" y="1"/>
                    <a:pt x="3835" y="195"/>
                    <a:pt x="2603" y="313"/>
                  </a:cubicBezTo>
                  <a:cubicBezTo>
                    <a:pt x="1168" y="446"/>
                    <a:pt x="1" y="446"/>
                    <a:pt x="1" y="513"/>
                  </a:cubicBezTo>
                  <a:cubicBezTo>
                    <a:pt x="435" y="579"/>
                    <a:pt x="868" y="613"/>
                    <a:pt x="1302" y="613"/>
                  </a:cubicBezTo>
                  <a:cubicBezTo>
                    <a:pt x="1736" y="613"/>
                    <a:pt x="2169" y="579"/>
                    <a:pt x="2603" y="513"/>
                  </a:cubicBezTo>
                  <a:cubicBezTo>
                    <a:pt x="3503" y="479"/>
                    <a:pt x="4337" y="313"/>
                    <a:pt x="5171" y="12"/>
                  </a:cubicBezTo>
                  <a:cubicBezTo>
                    <a:pt x="5167" y="4"/>
                    <a:pt x="5147" y="1"/>
                    <a:pt x="5112" y="1"/>
                  </a:cubicBezTo>
                  <a:close/>
                </a:path>
              </a:pathLst>
            </a:custGeom>
            <a:solidFill>
              <a:srgbClr val="FF9C5D">
                <a:alpha val="5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12;p37">
              <a:extLst>
                <a:ext uri="{FF2B5EF4-FFF2-40B4-BE49-F238E27FC236}">
                  <a16:creationId xmlns:a16="http://schemas.microsoft.com/office/drawing/2014/main" id="{A0E6C761-1DD7-93E0-F7D9-4343EC35842A}"/>
                </a:ext>
              </a:extLst>
            </p:cNvPr>
            <p:cNvSpPr/>
            <p:nvPr/>
          </p:nvSpPr>
          <p:spPr>
            <a:xfrm>
              <a:off x="3604400" y="1687475"/>
              <a:ext cx="80100" cy="8350"/>
            </a:xfrm>
            <a:custGeom>
              <a:avLst/>
              <a:gdLst/>
              <a:ahLst/>
              <a:cxnLst/>
              <a:rect l="l" t="t" r="r" b="b"/>
              <a:pathLst>
                <a:path w="3204" h="334" extrusionOk="0">
                  <a:moveTo>
                    <a:pt x="3203" y="1"/>
                  </a:moveTo>
                  <a:cubicBezTo>
                    <a:pt x="2636" y="1"/>
                    <a:pt x="2102" y="34"/>
                    <a:pt x="1602" y="101"/>
                  </a:cubicBezTo>
                  <a:cubicBezTo>
                    <a:pt x="1450" y="92"/>
                    <a:pt x="1301" y="88"/>
                    <a:pt x="1153" y="88"/>
                  </a:cubicBezTo>
                  <a:cubicBezTo>
                    <a:pt x="751" y="88"/>
                    <a:pt x="367" y="119"/>
                    <a:pt x="1" y="168"/>
                  </a:cubicBezTo>
                  <a:cubicBezTo>
                    <a:pt x="343" y="282"/>
                    <a:pt x="716" y="333"/>
                    <a:pt x="1088" y="333"/>
                  </a:cubicBezTo>
                  <a:cubicBezTo>
                    <a:pt x="1261" y="333"/>
                    <a:pt x="1433" y="322"/>
                    <a:pt x="1602" y="301"/>
                  </a:cubicBezTo>
                  <a:cubicBezTo>
                    <a:pt x="2136" y="301"/>
                    <a:pt x="2670" y="201"/>
                    <a:pt x="3203" y="1"/>
                  </a:cubicBezTo>
                  <a:close/>
                </a:path>
              </a:pathLst>
            </a:custGeom>
            <a:solidFill>
              <a:srgbClr val="FF9C5D">
                <a:alpha val="5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13;p37">
              <a:extLst>
                <a:ext uri="{FF2B5EF4-FFF2-40B4-BE49-F238E27FC236}">
                  <a16:creationId xmlns:a16="http://schemas.microsoft.com/office/drawing/2014/main" id="{F7AE55DA-82BA-D877-51F2-F8165F356E5F}"/>
                </a:ext>
              </a:extLst>
            </p:cNvPr>
            <p:cNvSpPr/>
            <p:nvPr/>
          </p:nvSpPr>
          <p:spPr>
            <a:xfrm>
              <a:off x="3745350" y="2101725"/>
              <a:ext cx="31700" cy="23600"/>
            </a:xfrm>
            <a:custGeom>
              <a:avLst/>
              <a:gdLst/>
              <a:ahLst/>
              <a:cxnLst/>
              <a:rect l="l" t="t" r="r" b="b"/>
              <a:pathLst>
                <a:path w="1268" h="944" extrusionOk="0">
                  <a:moveTo>
                    <a:pt x="351" y="1"/>
                  </a:moveTo>
                  <a:cubicBezTo>
                    <a:pt x="313" y="1"/>
                    <a:pt x="274" y="4"/>
                    <a:pt x="234" y="9"/>
                  </a:cubicBezTo>
                  <a:cubicBezTo>
                    <a:pt x="67" y="43"/>
                    <a:pt x="0" y="76"/>
                    <a:pt x="0" y="109"/>
                  </a:cubicBezTo>
                  <a:cubicBezTo>
                    <a:pt x="34" y="176"/>
                    <a:pt x="367" y="109"/>
                    <a:pt x="734" y="343"/>
                  </a:cubicBezTo>
                  <a:cubicBezTo>
                    <a:pt x="1101" y="576"/>
                    <a:pt x="1168" y="943"/>
                    <a:pt x="1235" y="943"/>
                  </a:cubicBezTo>
                  <a:cubicBezTo>
                    <a:pt x="1235" y="943"/>
                    <a:pt x="1268" y="810"/>
                    <a:pt x="1235" y="677"/>
                  </a:cubicBezTo>
                  <a:cubicBezTo>
                    <a:pt x="1168" y="443"/>
                    <a:pt x="1034" y="276"/>
                    <a:pt x="868" y="176"/>
                  </a:cubicBezTo>
                  <a:cubicBezTo>
                    <a:pt x="702" y="66"/>
                    <a:pt x="536" y="1"/>
                    <a:pt x="351" y="1"/>
                  </a:cubicBezTo>
                  <a:close/>
                </a:path>
              </a:pathLst>
            </a:custGeom>
            <a:solidFill>
              <a:srgbClr val="FF9C5D">
                <a:alpha val="5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14;p37">
              <a:extLst>
                <a:ext uri="{FF2B5EF4-FFF2-40B4-BE49-F238E27FC236}">
                  <a16:creationId xmlns:a16="http://schemas.microsoft.com/office/drawing/2014/main" id="{2AE70CEB-5A35-406F-0BB7-851639144F54}"/>
                </a:ext>
              </a:extLst>
            </p:cNvPr>
            <p:cNvSpPr/>
            <p:nvPr/>
          </p:nvSpPr>
          <p:spPr>
            <a:xfrm>
              <a:off x="3503500" y="1909975"/>
              <a:ext cx="56750" cy="54450"/>
            </a:xfrm>
            <a:custGeom>
              <a:avLst/>
              <a:gdLst/>
              <a:ahLst/>
              <a:cxnLst/>
              <a:rect l="l" t="t" r="r" b="b"/>
              <a:pathLst>
                <a:path w="2270" h="2178" extrusionOk="0">
                  <a:moveTo>
                    <a:pt x="1054" y="1"/>
                  </a:moveTo>
                  <a:cubicBezTo>
                    <a:pt x="502" y="1"/>
                    <a:pt x="32" y="446"/>
                    <a:pt x="1" y="1008"/>
                  </a:cubicBezTo>
                  <a:cubicBezTo>
                    <a:pt x="1" y="1642"/>
                    <a:pt x="468" y="2142"/>
                    <a:pt x="1102" y="2175"/>
                  </a:cubicBezTo>
                  <a:cubicBezTo>
                    <a:pt x="1122" y="2177"/>
                    <a:pt x="1142" y="2177"/>
                    <a:pt x="1162" y="2177"/>
                  </a:cubicBezTo>
                  <a:cubicBezTo>
                    <a:pt x="1737" y="2177"/>
                    <a:pt x="2237" y="1722"/>
                    <a:pt x="2269" y="1141"/>
                  </a:cubicBezTo>
                  <a:cubicBezTo>
                    <a:pt x="2269" y="541"/>
                    <a:pt x="1802" y="7"/>
                    <a:pt x="1168" y="7"/>
                  </a:cubicBezTo>
                  <a:cubicBezTo>
                    <a:pt x="1130" y="3"/>
                    <a:pt x="1092" y="1"/>
                    <a:pt x="10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15;p37">
              <a:extLst>
                <a:ext uri="{FF2B5EF4-FFF2-40B4-BE49-F238E27FC236}">
                  <a16:creationId xmlns:a16="http://schemas.microsoft.com/office/drawing/2014/main" id="{72941DE1-A1E6-C988-83E5-12D41FBC9BEA}"/>
                </a:ext>
              </a:extLst>
            </p:cNvPr>
            <p:cNvSpPr/>
            <p:nvPr/>
          </p:nvSpPr>
          <p:spPr>
            <a:xfrm>
              <a:off x="3466825" y="1828425"/>
              <a:ext cx="115100" cy="30500"/>
            </a:xfrm>
            <a:custGeom>
              <a:avLst/>
              <a:gdLst/>
              <a:ahLst/>
              <a:cxnLst/>
              <a:rect l="l" t="t" r="r" b="b"/>
              <a:pathLst>
                <a:path w="4604" h="1220" extrusionOk="0">
                  <a:moveTo>
                    <a:pt x="2268" y="0"/>
                  </a:moveTo>
                  <a:cubicBezTo>
                    <a:pt x="1635" y="0"/>
                    <a:pt x="1034" y="200"/>
                    <a:pt x="534" y="567"/>
                  </a:cubicBezTo>
                  <a:cubicBezTo>
                    <a:pt x="133" y="867"/>
                    <a:pt x="0" y="1134"/>
                    <a:pt x="100" y="1201"/>
                  </a:cubicBezTo>
                  <a:cubicBezTo>
                    <a:pt x="113" y="1214"/>
                    <a:pt x="132" y="1220"/>
                    <a:pt x="157" y="1220"/>
                  </a:cubicBezTo>
                  <a:cubicBezTo>
                    <a:pt x="396" y="1220"/>
                    <a:pt x="1185" y="701"/>
                    <a:pt x="2302" y="701"/>
                  </a:cubicBezTo>
                  <a:cubicBezTo>
                    <a:pt x="3392" y="701"/>
                    <a:pt x="4197" y="1196"/>
                    <a:pt x="4461" y="1196"/>
                  </a:cubicBezTo>
                  <a:cubicBezTo>
                    <a:pt x="4496" y="1196"/>
                    <a:pt x="4521" y="1187"/>
                    <a:pt x="4537" y="1168"/>
                  </a:cubicBezTo>
                  <a:cubicBezTo>
                    <a:pt x="4603" y="1101"/>
                    <a:pt x="4470" y="834"/>
                    <a:pt x="4070" y="567"/>
                  </a:cubicBezTo>
                  <a:cubicBezTo>
                    <a:pt x="3536" y="200"/>
                    <a:pt x="2935" y="0"/>
                    <a:pt x="2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16;p37">
              <a:extLst>
                <a:ext uri="{FF2B5EF4-FFF2-40B4-BE49-F238E27FC236}">
                  <a16:creationId xmlns:a16="http://schemas.microsoft.com/office/drawing/2014/main" id="{85FC3ED5-C707-07AA-AE82-867CC0F051E2}"/>
                </a:ext>
              </a:extLst>
            </p:cNvPr>
            <p:cNvSpPr/>
            <p:nvPr/>
          </p:nvSpPr>
          <p:spPr>
            <a:xfrm>
              <a:off x="3796225" y="1909975"/>
              <a:ext cx="56725" cy="54450"/>
            </a:xfrm>
            <a:custGeom>
              <a:avLst/>
              <a:gdLst/>
              <a:ahLst/>
              <a:cxnLst/>
              <a:rect l="l" t="t" r="r" b="b"/>
              <a:pathLst>
                <a:path w="2269" h="2178" extrusionOk="0">
                  <a:moveTo>
                    <a:pt x="1053" y="1"/>
                  </a:moveTo>
                  <a:cubicBezTo>
                    <a:pt x="501" y="1"/>
                    <a:pt x="31" y="446"/>
                    <a:pt x="0" y="1008"/>
                  </a:cubicBezTo>
                  <a:cubicBezTo>
                    <a:pt x="0" y="1642"/>
                    <a:pt x="467" y="2142"/>
                    <a:pt x="1101" y="2175"/>
                  </a:cubicBezTo>
                  <a:cubicBezTo>
                    <a:pt x="1121" y="2177"/>
                    <a:pt x="1141" y="2177"/>
                    <a:pt x="1161" y="2177"/>
                  </a:cubicBezTo>
                  <a:cubicBezTo>
                    <a:pt x="1737" y="2177"/>
                    <a:pt x="2236" y="1722"/>
                    <a:pt x="2268" y="1141"/>
                  </a:cubicBezTo>
                  <a:cubicBezTo>
                    <a:pt x="2268" y="541"/>
                    <a:pt x="1768" y="7"/>
                    <a:pt x="1168" y="7"/>
                  </a:cubicBezTo>
                  <a:cubicBezTo>
                    <a:pt x="1129" y="3"/>
                    <a:pt x="1091" y="1"/>
                    <a:pt x="1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17;p37">
              <a:extLst>
                <a:ext uri="{FF2B5EF4-FFF2-40B4-BE49-F238E27FC236}">
                  <a16:creationId xmlns:a16="http://schemas.microsoft.com/office/drawing/2014/main" id="{77AF995C-4F2D-197A-97E8-1B0A7CB2A3AE}"/>
                </a:ext>
              </a:extLst>
            </p:cNvPr>
            <p:cNvSpPr/>
            <p:nvPr/>
          </p:nvSpPr>
          <p:spPr>
            <a:xfrm>
              <a:off x="3766200" y="1835000"/>
              <a:ext cx="115100" cy="30000"/>
            </a:xfrm>
            <a:custGeom>
              <a:avLst/>
              <a:gdLst/>
              <a:ahLst/>
              <a:cxnLst/>
              <a:rect l="l" t="t" r="r" b="b"/>
              <a:pathLst>
                <a:path w="4604" h="1200" extrusionOk="0">
                  <a:moveTo>
                    <a:pt x="2412" y="0"/>
                  </a:moveTo>
                  <a:cubicBezTo>
                    <a:pt x="2364" y="0"/>
                    <a:pt x="2317" y="2"/>
                    <a:pt x="2269" y="4"/>
                  </a:cubicBezTo>
                  <a:cubicBezTo>
                    <a:pt x="2223" y="2"/>
                    <a:pt x="2178" y="0"/>
                    <a:pt x="2133" y="0"/>
                  </a:cubicBezTo>
                  <a:cubicBezTo>
                    <a:pt x="1549" y="0"/>
                    <a:pt x="996" y="200"/>
                    <a:pt x="501" y="571"/>
                  </a:cubicBezTo>
                  <a:cubicBezTo>
                    <a:pt x="134" y="838"/>
                    <a:pt x="0" y="1105"/>
                    <a:pt x="67" y="1172"/>
                  </a:cubicBezTo>
                  <a:cubicBezTo>
                    <a:pt x="86" y="1191"/>
                    <a:pt x="115" y="1200"/>
                    <a:pt x="152" y="1200"/>
                  </a:cubicBezTo>
                  <a:cubicBezTo>
                    <a:pt x="433" y="1200"/>
                    <a:pt x="1211" y="705"/>
                    <a:pt x="2302" y="705"/>
                  </a:cubicBezTo>
                  <a:cubicBezTo>
                    <a:pt x="3383" y="705"/>
                    <a:pt x="4220" y="1191"/>
                    <a:pt x="4474" y="1191"/>
                  </a:cubicBezTo>
                  <a:cubicBezTo>
                    <a:pt x="4502" y="1191"/>
                    <a:pt x="4523" y="1185"/>
                    <a:pt x="4537" y="1172"/>
                  </a:cubicBezTo>
                  <a:cubicBezTo>
                    <a:pt x="4604" y="1105"/>
                    <a:pt x="4470" y="838"/>
                    <a:pt x="4070" y="538"/>
                  </a:cubicBezTo>
                  <a:cubicBezTo>
                    <a:pt x="3575" y="197"/>
                    <a:pt x="3022" y="0"/>
                    <a:pt x="2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18;p37">
              <a:extLst>
                <a:ext uri="{FF2B5EF4-FFF2-40B4-BE49-F238E27FC236}">
                  <a16:creationId xmlns:a16="http://schemas.microsoft.com/office/drawing/2014/main" id="{FAD91EF5-EB0C-2F40-4E03-C719EC4A282F}"/>
                </a:ext>
              </a:extLst>
            </p:cNvPr>
            <p:cNvSpPr/>
            <p:nvPr/>
          </p:nvSpPr>
          <p:spPr>
            <a:xfrm>
              <a:off x="3578550" y="1836725"/>
              <a:ext cx="96775" cy="254825"/>
            </a:xfrm>
            <a:custGeom>
              <a:avLst/>
              <a:gdLst/>
              <a:ahLst/>
              <a:cxnLst/>
              <a:rect l="l" t="t" r="r" b="b"/>
              <a:pathLst>
                <a:path w="3871" h="10193" extrusionOk="0">
                  <a:moveTo>
                    <a:pt x="3732" y="1"/>
                  </a:moveTo>
                  <a:cubicBezTo>
                    <a:pt x="3575" y="1"/>
                    <a:pt x="2421" y="2678"/>
                    <a:pt x="1168" y="6006"/>
                  </a:cubicBezTo>
                  <a:cubicBezTo>
                    <a:pt x="835" y="6840"/>
                    <a:pt x="568" y="7641"/>
                    <a:pt x="268" y="8374"/>
                  </a:cubicBezTo>
                  <a:cubicBezTo>
                    <a:pt x="68" y="8741"/>
                    <a:pt x="1" y="9175"/>
                    <a:pt x="101" y="9609"/>
                  </a:cubicBezTo>
                  <a:cubicBezTo>
                    <a:pt x="201" y="9809"/>
                    <a:pt x="401" y="10009"/>
                    <a:pt x="601" y="10042"/>
                  </a:cubicBezTo>
                  <a:cubicBezTo>
                    <a:pt x="801" y="10109"/>
                    <a:pt x="968" y="10142"/>
                    <a:pt x="1135" y="10142"/>
                  </a:cubicBezTo>
                  <a:cubicBezTo>
                    <a:pt x="1752" y="10176"/>
                    <a:pt x="2253" y="10192"/>
                    <a:pt x="2599" y="10192"/>
                  </a:cubicBezTo>
                  <a:cubicBezTo>
                    <a:pt x="2945" y="10192"/>
                    <a:pt x="3136" y="10176"/>
                    <a:pt x="3136" y="10142"/>
                  </a:cubicBezTo>
                  <a:cubicBezTo>
                    <a:pt x="3136" y="10076"/>
                    <a:pt x="2403" y="9942"/>
                    <a:pt x="1168" y="9775"/>
                  </a:cubicBezTo>
                  <a:cubicBezTo>
                    <a:pt x="868" y="9742"/>
                    <a:pt x="568" y="9675"/>
                    <a:pt x="501" y="9475"/>
                  </a:cubicBezTo>
                  <a:cubicBezTo>
                    <a:pt x="501" y="9142"/>
                    <a:pt x="568" y="8841"/>
                    <a:pt x="735" y="8541"/>
                  </a:cubicBezTo>
                  <a:lnTo>
                    <a:pt x="1635" y="6173"/>
                  </a:lnTo>
                  <a:cubicBezTo>
                    <a:pt x="2936" y="2804"/>
                    <a:pt x="3870" y="35"/>
                    <a:pt x="3737" y="2"/>
                  </a:cubicBezTo>
                  <a:cubicBezTo>
                    <a:pt x="3735" y="1"/>
                    <a:pt x="3734" y="1"/>
                    <a:pt x="3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19;p37">
              <a:extLst>
                <a:ext uri="{FF2B5EF4-FFF2-40B4-BE49-F238E27FC236}">
                  <a16:creationId xmlns:a16="http://schemas.microsoft.com/office/drawing/2014/main" id="{776544C6-7316-3FCC-CAC4-10E3FFDBCF18}"/>
                </a:ext>
              </a:extLst>
            </p:cNvPr>
            <p:cNvSpPr/>
            <p:nvPr/>
          </p:nvSpPr>
          <p:spPr>
            <a:xfrm>
              <a:off x="3635275" y="2347125"/>
              <a:ext cx="292725" cy="132925"/>
            </a:xfrm>
            <a:custGeom>
              <a:avLst/>
              <a:gdLst/>
              <a:ahLst/>
              <a:cxnLst/>
              <a:rect l="l" t="t" r="r" b="b"/>
              <a:pathLst>
                <a:path w="11709" h="5317" extrusionOk="0">
                  <a:moveTo>
                    <a:pt x="11709" y="0"/>
                  </a:moveTo>
                  <a:lnTo>
                    <a:pt x="11709" y="0"/>
                  </a:lnTo>
                  <a:cubicBezTo>
                    <a:pt x="8274" y="2042"/>
                    <a:pt x="4367" y="3139"/>
                    <a:pt x="355" y="3139"/>
                  </a:cubicBezTo>
                  <a:cubicBezTo>
                    <a:pt x="237" y="3139"/>
                    <a:pt x="119" y="3138"/>
                    <a:pt x="0" y="3136"/>
                  </a:cubicBezTo>
                  <a:lnTo>
                    <a:pt x="0" y="5237"/>
                  </a:lnTo>
                  <a:cubicBezTo>
                    <a:pt x="568" y="5291"/>
                    <a:pt x="1112" y="5316"/>
                    <a:pt x="1631" y="5316"/>
                  </a:cubicBezTo>
                  <a:cubicBezTo>
                    <a:pt x="9196" y="5316"/>
                    <a:pt x="11708" y="1"/>
                    <a:pt x="11709" y="0"/>
                  </a:cubicBezTo>
                  <a:close/>
                </a:path>
              </a:pathLst>
            </a:custGeom>
            <a:solidFill>
              <a:srgbClr val="FF9C5D">
                <a:alpha val="5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20;p37">
              <a:extLst>
                <a:ext uri="{FF2B5EF4-FFF2-40B4-BE49-F238E27FC236}">
                  <a16:creationId xmlns:a16="http://schemas.microsoft.com/office/drawing/2014/main" id="{C22D9B7A-E19E-033C-D41F-C9ADAE855009}"/>
                </a:ext>
              </a:extLst>
            </p:cNvPr>
            <p:cNvSpPr/>
            <p:nvPr/>
          </p:nvSpPr>
          <p:spPr>
            <a:xfrm>
              <a:off x="3666125" y="2143175"/>
              <a:ext cx="96750" cy="67650"/>
            </a:xfrm>
            <a:custGeom>
              <a:avLst/>
              <a:gdLst/>
              <a:ahLst/>
              <a:cxnLst/>
              <a:rect l="l" t="t" r="r" b="b"/>
              <a:pathLst>
                <a:path w="3870" h="2706" extrusionOk="0">
                  <a:moveTo>
                    <a:pt x="1845" y="0"/>
                  </a:moveTo>
                  <a:cubicBezTo>
                    <a:pt x="1186" y="0"/>
                    <a:pt x="575" y="296"/>
                    <a:pt x="167" y="820"/>
                  </a:cubicBezTo>
                  <a:lnTo>
                    <a:pt x="100" y="887"/>
                  </a:lnTo>
                  <a:cubicBezTo>
                    <a:pt x="0" y="1020"/>
                    <a:pt x="0" y="1187"/>
                    <a:pt x="100" y="1320"/>
                  </a:cubicBezTo>
                  <a:cubicBezTo>
                    <a:pt x="201" y="1454"/>
                    <a:pt x="301" y="1587"/>
                    <a:pt x="434" y="1687"/>
                  </a:cubicBezTo>
                  <a:cubicBezTo>
                    <a:pt x="901" y="2087"/>
                    <a:pt x="1435" y="2421"/>
                    <a:pt x="2002" y="2621"/>
                  </a:cubicBezTo>
                  <a:cubicBezTo>
                    <a:pt x="2163" y="2678"/>
                    <a:pt x="2329" y="2705"/>
                    <a:pt x="2494" y="2705"/>
                  </a:cubicBezTo>
                  <a:cubicBezTo>
                    <a:pt x="2910" y="2705"/>
                    <a:pt x="3316" y="2531"/>
                    <a:pt x="3603" y="2221"/>
                  </a:cubicBezTo>
                  <a:cubicBezTo>
                    <a:pt x="3870" y="1754"/>
                    <a:pt x="3836" y="1153"/>
                    <a:pt x="3503" y="753"/>
                  </a:cubicBezTo>
                  <a:cubicBezTo>
                    <a:pt x="3169" y="319"/>
                    <a:pt x="2669" y="53"/>
                    <a:pt x="2135" y="19"/>
                  </a:cubicBezTo>
                  <a:cubicBezTo>
                    <a:pt x="2038" y="7"/>
                    <a:pt x="1941" y="0"/>
                    <a:pt x="18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21;p37">
              <a:extLst>
                <a:ext uri="{FF2B5EF4-FFF2-40B4-BE49-F238E27FC236}">
                  <a16:creationId xmlns:a16="http://schemas.microsoft.com/office/drawing/2014/main" id="{41911F48-483F-1BA6-C44C-2A8BFF04D65D}"/>
                </a:ext>
              </a:extLst>
            </p:cNvPr>
            <p:cNvSpPr/>
            <p:nvPr/>
          </p:nvSpPr>
          <p:spPr>
            <a:xfrm>
              <a:off x="3649450" y="2111125"/>
              <a:ext cx="103425" cy="87650"/>
            </a:xfrm>
            <a:custGeom>
              <a:avLst/>
              <a:gdLst/>
              <a:ahLst/>
              <a:cxnLst/>
              <a:rect l="l" t="t" r="r" b="b"/>
              <a:pathLst>
                <a:path w="4137" h="3506" extrusionOk="0">
                  <a:moveTo>
                    <a:pt x="3903" y="0"/>
                  </a:moveTo>
                  <a:cubicBezTo>
                    <a:pt x="3703" y="0"/>
                    <a:pt x="3703" y="1335"/>
                    <a:pt x="2569" y="2269"/>
                  </a:cubicBezTo>
                  <a:cubicBezTo>
                    <a:pt x="1435" y="3203"/>
                    <a:pt x="0" y="3036"/>
                    <a:pt x="0" y="3236"/>
                  </a:cubicBezTo>
                  <a:cubicBezTo>
                    <a:pt x="0" y="3303"/>
                    <a:pt x="334" y="3503"/>
                    <a:pt x="901" y="3503"/>
                  </a:cubicBezTo>
                  <a:cubicBezTo>
                    <a:pt x="946" y="3505"/>
                    <a:pt x="990" y="3506"/>
                    <a:pt x="1035" y="3506"/>
                  </a:cubicBezTo>
                  <a:cubicBezTo>
                    <a:pt x="1783" y="3506"/>
                    <a:pt x="2469" y="3241"/>
                    <a:pt x="3036" y="2769"/>
                  </a:cubicBezTo>
                  <a:cubicBezTo>
                    <a:pt x="3603" y="2302"/>
                    <a:pt x="4003" y="1635"/>
                    <a:pt x="4070" y="901"/>
                  </a:cubicBezTo>
                  <a:cubicBezTo>
                    <a:pt x="4137" y="334"/>
                    <a:pt x="3970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22;p37">
              <a:extLst>
                <a:ext uri="{FF2B5EF4-FFF2-40B4-BE49-F238E27FC236}">
                  <a16:creationId xmlns:a16="http://schemas.microsoft.com/office/drawing/2014/main" id="{755B8F99-64C8-A002-CBA1-9BA816C74314}"/>
                </a:ext>
              </a:extLst>
            </p:cNvPr>
            <p:cNvSpPr/>
            <p:nvPr/>
          </p:nvSpPr>
          <p:spPr>
            <a:xfrm>
              <a:off x="3759525" y="1752950"/>
              <a:ext cx="141800" cy="40675"/>
            </a:xfrm>
            <a:custGeom>
              <a:avLst/>
              <a:gdLst/>
              <a:ahLst/>
              <a:cxnLst/>
              <a:rect l="l" t="t" r="r" b="b"/>
              <a:pathLst>
                <a:path w="5672" h="1627" extrusionOk="0">
                  <a:moveTo>
                    <a:pt x="2428" y="1"/>
                  </a:moveTo>
                  <a:cubicBezTo>
                    <a:pt x="1881" y="1"/>
                    <a:pt x="1331" y="94"/>
                    <a:pt x="801" y="284"/>
                  </a:cubicBezTo>
                  <a:cubicBezTo>
                    <a:pt x="267" y="484"/>
                    <a:pt x="0" y="751"/>
                    <a:pt x="67" y="884"/>
                  </a:cubicBezTo>
                  <a:cubicBezTo>
                    <a:pt x="167" y="1218"/>
                    <a:pt x="1401" y="1084"/>
                    <a:pt x="2836" y="1251"/>
                  </a:cubicBezTo>
                  <a:cubicBezTo>
                    <a:pt x="3874" y="1375"/>
                    <a:pt x="4784" y="1627"/>
                    <a:pt x="5267" y="1627"/>
                  </a:cubicBezTo>
                  <a:cubicBezTo>
                    <a:pt x="5436" y="1627"/>
                    <a:pt x="5553" y="1596"/>
                    <a:pt x="5604" y="1518"/>
                  </a:cubicBezTo>
                  <a:cubicBezTo>
                    <a:pt x="5671" y="1385"/>
                    <a:pt x="5471" y="1084"/>
                    <a:pt x="5004" y="751"/>
                  </a:cubicBezTo>
                  <a:cubicBezTo>
                    <a:pt x="4216" y="253"/>
                    <a:pt x="3326" y="1"/>
                    <a:pt x="2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23;p37">
              <a:extLst>
                <a:ext uri="{FF2B5EF4-FFF2-40B4-BE49-F238E27FC236}">
                  <a16:creationId xmlns:a16="http://schemas.microsoft.com/office/drawing/2014/main" id="{19B5CA9B-C78C-B5FD-E30E-C185D6C159F6}"/>
                </a:ext>
              </a:extLst>
            </p:cNvPr>
            <p:cNvSpPr/>
            <p:nvPr/>
          </p:nvSpPr>
          <p:spPr>
            <a:xfrm>
              <a:off x="3483500" y="1416075"/>
              <a:ext cx="685500" cy="588325"/>
            </a:xfrm>
            <a:custGeom>
              <a:avLst/>
              <a:gdLst/>
              <a:ahLst/>
              <a:cxnLst/>
              <a:rect l="l" t="t" r="r" b="b"/>
              <a:pathLst>
                <a:path w="27420" h="23533" extrusionOk="0">
                  <a:moveTo>
                    <a:pt x="8816" y="1"/>
                  </a:moveTo>
                  <a:cubicBezTo>
                    <a:pt x="6911" y="1"/>
                    <a:pt x="5151" y="426"/>
                    <a:pt x="3803" y="1150"/>
                  </a:cubicBezTo>
                  <a:cubicBezTo>
                    <a:pt x="2369" y="1884"/>
                    <a:pt x="1201" y="3085"/>
                    <a:pt x="467" y="4552"/>
                  </a:cubicBezTo>
                  <a:cubicBezTo>
                    <a:pt x="300" y="4953"/>
                    <a:pt x="167" y="5353"/>
                    <a:pt x="67" y="5787"/>
                  </a:cubicBezTo>
                  <a:cubicBezTo>
                    <a:pt x="34" y="5920"/>
                    <a:pt x="0" y="6053"/>
                    <a:pt x="0" y="6120"/>
                  </a:cubicBezTo>
                  <a:cubicBezTo>
                    <a:pt x="0" y="6153"/>
                    <a:pt x="0" y="6187"/>
                    <a:pt x="0" y="6254"/>
                  </a:cubicBezTo>
                  <a:cubicBezTo>
                    <a:pt x="0" y="6254"/>
                    <a:pt x="34" y="6087"/>
                    <a:pt x="100" y="5787"/>
                  </a:cubicBezTo>
                  <a:cubicBezTo>
                    <a:pt x="234" y="5386"/>
                    <a:pt x="367" y="4986"/>
                    <a:pt x="567" y="4586"/>
                  </a:cubicBezTo>
                  <a:cubicBezTo>
                    <a:pt x="1301" y="3151"/>
                    <a:pt x="2435" y="2017"/>
                    <a:pt x="3870" y="1283"/>
                  </a:cubicBezTo>
                  <a:cubicBezTo>
                    <a:pt x="5200" y="593"/>
                    <a:pt x="6894" y="195"/>
                    <a:pt x="8738" y="195"/>
                  </a:cubicBezTo>
                  <a:cubicBezTo>
                    <a:pt x="9390" y="195"/>
                    <a:pt x="10061" y="245"/>
                    <a:pt x="10741" y="349"/>
                  </a:cubicBezTo>
                  <a:cubicBezTo>
                    <a:pt x="13610" y="816"/>
                    <a:pt x="16312" y="2051"/>
                    <a:pt x="18513" y="3919"/>
                  </a:cubicBezTo>
                  <a:cubicBezTo>
                    <a:pt x="19648" y="4886"/>
                    <a:pt x="20615" y="6020"/>
                    <a:pt x="21415" y="7288"/>
                  </a:cubicBezTo>
                  <a:cubicBezTo>
                    <a:pt x="22149" y="8488"/>
                    <a:pt x="22750" y="9723"/>
                    <a:pt x="23283" y="11024"/>
                  </a:cubicBezTo>
                  <a:cubicBezTo>
                    <a:pt x="23750" y="12224"/>
                    <a:pt x="24284" y="13359"/>
                    <a:pt x="24885" y="14493"/>
                  </a:cubicBezTo>
                  <a:cubicBezTo>
                    <a:pt x="25452" y="15527"/>
                    <a:pt x="26019" y="16461"/>
                    <a:pt x="26419" y="17395"/>
                  </a:cubicBezTo>
                  <a:cubicBezTo>
                    <a:pt x="27153" y="18829"/>
                    <a:pt x="27320" y="20464"/>
                    <a:pt x="26919" y="22032"/>
                  </a:cubicBezTo>
                  <a:cubicBezTo>
                    <a:pt x="26786" y="22432"/>
                    <a:pt x="26586" y="22832"/>
                    <a:pt x="26352" y="23166"/>
                  </a:cubicBezTo>
                  <a:cubicBezTo>
                    <a:pt x="26152" y="23399"/>
                    <a:pt x="26052" y="23533"/>
                    <a:pt x="26052" y="23533"/>
                  </a:cubicBezTo>
                  <a:cubicBezTo>
                    <a:pt x="26186" y="23433"/>
                    <a:pt x="26286" y="23299"/>
                    <a:pt x="26386" y="23166"/>
                  </a:cubicBezTo>
                  <a:cubicBezTo>
                    <a:pt x="26653" y="22832"/>
                    <a:pt x="26853" y="22432"/>
                    <a:pt x="26986" y="22032"/>
                  </a:cubicBezTo>
                  <a:cubicBezTo>
                    <a:pt x="27386" y="20964"/>
                    <a:pt x="27420" y="19196"/>
                    <a:pt x="26586" y="17328"/>
                  </a:cubicBezTo>
                  <a:cubicBezTo>
                    <a:pt x="26186" y="16394"/>
                    <a:pt x="25618" y="15427"/>
                    <a:pt x="25051" y="14359"/>
                  </a:cubicBezTo>
                  <a:cubicBezTo>
                    <a:pt x="24451" y="13259"/>
                    <a:pt x="23917" y="12124"/>
                    <a:pt x="23450" y="10924"/>
                  </a:cubicBezTo>
                  <a:cubicBezTo>
                    <a:pt x="22950" y="9623"/>
                    <a:pt x="22349" y="8355"/>
                    <a:pt x="21616" y="7154"/>
                  </a:cubicBezTo>
                  <a:cubicBezTo>
                    <a:pt x="20815" y="5887"/>
                    <a:pt x="19814" y="4719"/>
                    <a:pt x="18647" y="3752"/>
                  </a:cubicBezTo>
                  <a:cubicBezTo>
                    <a:pt x="16412" y="1817"/>
                    <a:pt x="13710" y="583"/>
                    <a:pt x="10775" y="149"/>
                  </a:cubicBezTo>
                  <a:cubicBezTo>
                    <a:pt x="10112" y="49"/>
                    <a:pt x="9456" y="1"/>
                    <a:pt x="881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24;p37">
              <a:extLst>
                <a:ext uri="{FF2B5EF4-FFF2-40B4-BE49-F238E27FC236}">
                  <a16:creationId xmlns:a16="http://schemas.microsoft.com/office/drawing/2014/main" id="{85CB5416-CEFF-B62B-0B51-9B0E2492BEFF}"/>
                </a:ext>
              </a:extLst>
            </p:cNvPr>
            <p:cNvSpPr/>
            <p:nvPr/>
          </p:nvSpPr>
          <p:spPr>
            <a:xfrm>
              <a:off x="3942975" y="1398950"/>
              <a:ext cx="298575" cy="489525"/>
            </a:xfrm>
            <a:custGeom>
              <a:avLst/>
              <a:gdLst/>
              <a:ahLst/>
              <a:cxnLst/>
              <a:rect l="l" t="t" r="r" b="b"/>
              <a:pathLst>
                <a:path w="11943" h="19581" extrusionOk="0">
                  <a:moveTo>
                    <a:pt x="1" y="0"/>
                  </a:moveTo>
                  <a:lnTo>
                    <a:pt x="1" y="0"/>
                  </a:lnTo>
                  <a:cubicBezTo>
                    <a:pt x="68" y="67"/>
                    <a:pt x="134" y="100"/>
                    <a:pt x="201" y="134"/>
                  </a:cubicBezTo>
                  <a:lnTo>
                    <a:pt x="835" y="501"/>
                  </a:lnTo>
                  <a:cubicBezTo>
                    <a:pt x="1369" y="834"/>
                    <a:pt x="2136" y="1301"/>
                    <a:pt x="3036" y="1968"/>
                  </a:cubicBezTo>
                  <a:cubicBezTo>
                    <a:pt x="3937" y="2602"/>
                    <a:pt x="4971" y="3436"/>
                    <a:pt x="6105" y="4403"/>
                  </a:cubicBezTo>
                  <a:cubicBezTo>
                    <a:pt x="7340" y="5404"/>
                    <a:pt x="8474" y="6538"/>
                    <a:pt x="9474" y="7772"/>
                  </a:cubicBezTo>
                  <a:cubicBezTo>
                    <a:pt x="10442" y="9040"/>
                    <a:pt x="11076" y="10541"/>
                    <a:pt x="11376" y="12109"/>
                  </a:cubicBezTo>
                  <a:cubicBezTo>
                    <a:pt x="11643" y="13376"/>
                    <a:pt x="11776" y="14677"/>
                    <a:pt x="11809" y="15978"/>
                  </a:cubicBezTo>
                  <a:cubicBezTo>
                    <a:pt x="11843" y="17079"/>
                    <a:pt x="11809" y="18013"/>
                    <a:pt x="11776" y="18614"/>
                  </a:cubicBezTo>
                  <a:cubicBezTo>
                    <a:pt x="11743" y="18914"/>
                    <a:pt x="11743" y="19147"/>
                    <a:pt x="11743" y="19347"/>
                  </a:cubicBezTo>
                  <a:cubicBezTo>
                    <a:pt x="11743" y="19414"/>
                    <a:pt x="11743" y="19514"/>
                    <a:pt x="11743" y="19581"/>
                  </a:cubicBezTo>
                  <a:cubicBezTo>
                    <a:pt x="11776" y="19514"/>
                    <a:pt x="11809" y="19414"/>
                    <a:pt x="11809" y="19347"/>
                  </a:cubicBezTo>
                  <a:cubicBezTo>
                    <a:pt x="11809" y="19181"/>
                    <a:pt x="11843" y="18947"/>
                    <a:pt x="11876" y="18614"/>
                  </a:cubicBezTo>
                  <a:cubicBezTo>
                    <a:pt x="11909" y="18013"/>
                    <a:pt x="11943" y="17112"/>
                    <a:pt x="11943" y="15978"/>
                  </a:cubicBezTo>
                  <a:cubicBezTo>
                    <a:pt x="11943" y="14644"/>
                    <a:pt x="11809" y="13343"/>
                    <a:pt x="11576" y="12042"/>
                  </a:cubicBezTo>
                  <a:cubicBezTo>
                    <a:pt x="11276" y="10441"/>
                    <a:pt x="10642" y="8940"/>
                    <a:pt x="9641" y="7639"/>
                  </a:cubicBezTo>
                  <a:cubicBezTo>
                    <a:pt x="8640" y="6405"/>
                    <a:pt x="7473" y="5271"/>
                    <a:pt x="6239" y="4237"/>
                  </a:cubicBezTo>
                  <a:cubicBezTo>
                    <a:pt x="5105" y="3303"/>
                    <a:pt x="4037" y="2469"/>
                    <a:pt x="3137" y="1835"/>
                  </a:cubicBezTo>
                  <a:cubicBezTo>
                    <a:pt x="2403" y="1335"/>
                    <a:pt x="1635" y="868"/>
                    <a:pt x="868" y="434"/>
                  </a:cubicBezTo>
                  <a:cubicBezTo>
                    <a:pt x="601" y="300"/>
                    <a:pt x="368" y="167"/>
                    <a:pt x="234" y="100"/>
                  </a:cubicBezTo>
                  <a:cubicBezTo>
                    <a:pt x="134" y="67"/>
                    <a:pt x="68" y="34"/>
                    <a:pt x="1" y="0"/>
                  </a:cubicBezTo>
                  <a:close/>
                </a:path>
              </a:pathLst>
            </a:custGeom>
            <a:solidFill>
              <a:srgbClr val="2C2C2C">
                <a:alpha val="70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25;p37">
              <a:extLst>
                <a:ext uri="{FF2B5EF4-FFF2-40B4-BE49-F238E27FC236}">
                  <a16:creationId xmlns:a16="http://schemas.microsoft.com/office/drawing/2014/main" id="{71C60C08-2DCD-81D0-99B0-D84E08D561B9}"/>
                </a:ext>
              </a:extLst>
            </p:cNvPr>
            <p:cNvSpPr/>
            <p:nvPr/>
          </p:nvSpPr>
          <p:spPr>
            <a:xfrm>
              <a:off x="3546875" y="1498125"/>
              <a:ext cx="703025" cy="555025"/>
            </a:xfrm>
            <a:custGeom>
              <a:avLst/>
              <a:gdLst/>
              <a:ahLst/>
              <a:cxnLst/>
              <a:rect l="l" t="t" r="r" b="b"/>
              <a:pathLst>
                <a:path w="28121" h="22201" extrusionOk="0">
                  <a:moveTo>
                    <a:pt x="1825" y="1"/>
                  </a:moveTo>
                  <a:cubicBezTo>
                    <a:pt x="1783" y="1"/>
                    <a:pt x="1742" y="2"/>
                    <a:pt x="1702" y="3"/>
                  </a:cubicBezTo>
                  <a:cubicBezTo>
                    <a:pt x="567" y="36"/>
                    <a:pt x="0" y="370"/>
                    <a:pt x="34" y="603"/>
                  </a:cubicBezTo>
                  <a:cubicBezTo>
                    <a:pt x="67" y="837"/>
                    <a:pt x="634" y="937"/>
                    <a:pt x="1535" y="1270"/>
                  </a:cubicBezTo>
                  <a:cubicBezTo>
                    <a:pt x="2769" y="1771"/>
                    <a:pt x="3936" y="2438"/>
                    <a:pt x="5004" y="3272"/>
                  </a:cubicBezTo>
                  <a:cubicBezTo>
                    <a:pt x="6638" y="4439"/>
                    <a:pt x="8139" y="5807"/>
                    <a:pt x="9440" y="7375"/>
                  </a:cubicBezTo>
                  <a:cubicBezTo>
                    <a:pt x="11008" y="9243"/>
                    <a:pt x="12276" y="11344"/>
                    <a:pt x="13210" y="13579"/>
                  </a:cubicBezTo>
                  <a:cubicBezTo>
                    <a:pt x="13477" y="14213"/>
                    <a:pt x="13743" y="14880"/>
                    <a:pt x="14110" y="15581"/>
                  </a:cubicBezTo>
                  <a:cubicBezTo>
                    <a:pt x="14477" y="16381"/>
                    <a:pt x="14978" y="17082"/>
                    <a:pt x="15611" y="17649"/>
                  </a:cubicBezTo>
                  <a:cubicBezTo>
                    <a:pt x="15778" y="17816"/>
                    <a:pt x="15978" y="17949"/>
                    <a:pt x="16145" y="18082"/>
                  </a:cubicBezTo>
                  <a:cubicBezTo>
                    <a:pt x="16245" y="18182"/>
                    <a:pt x="16379" y="18216"/>
                    <a:pt x="16479" y="18283"/>
                  </a:cubicBezTo>
                  <a:lnTo>
                    <a:pt x="16612" y="18383"/>
                  </a:lnTo>
                  <a:lnTo>
                    <a:pt x="16812" y="18483"/>
                  </a:lnTo>
                  <a:cubicBezTo>
                    <a:pt x="17279" y="18683"/>
                    <a:pt x="17780" y="18816"/>
                    <a:pt x="18280" y="18850"/>
                  </a:cubicBezTo>
                  <a:cubicBezTo>
                    <a:pt x="18366" y="18853"/>
                    <a:pt x="18451" y="18855"/>
                    <a:pt x="18537" y="18855"/>
                  </a:cubicBezTo>
                  <a:cubicBezTo>
                    <a:pt x="19312" y="18855"/>
                    <a:pt x="20061" y="18716"/>
                    <a:pt x="20782" y="18416"/>
                  </a:cubicBezTo>
                  <a:cubicBezTo>
                    <a:pt x="20982" y="18349"/>
                    <a:pt x="21149" y="18249"/>
                    <a:pt x="21349" y="18149"/>
                  </a:cubicBezTo>
                  <a:lnTo>
                    <a:pt x="21616" y="18016"/>
                  </a:lnTo>
                  <a:lnTo>
                    <a:pt x="21783" y="17882"/>
                  </a:lnTo>
                  <a:cubicBezTo>
                    <a:pt x="21983" y="17782"/>
                    <a:pt x="22183" y="17649"/>
                    <a:pt x="22383" y="17549"/>
                  </a:cubicBezTo>
                  <a:cubicBezTo>
                    <a:pt x="22783" y="17315"/>
                    <a:pt x="23217" y="17182"/>
                    <a:pt x="23651" y="17048"/>
                  </a:cubicBezTo>
                  <a:lnTo>
                    <a:pt x="23984" y="16982"/>
                  </a:lnTo>
                  <a:lnTo>
                    <a:pt x="24284" y="16915"/>
                  </a:lnTo>
                  <a:cubicBezTo>
                    <a:pt x="24262" y="16915"/>
                    <a:pt x="24270" y="16900"/>
                    <a:pt x="24307" y="16900"/>
                  </a:cubicBezTo>
                  <a:cubicBezTo>
                    <a:pt x="24325" y="16900"/>
                    <a:pt x="24351" y="16904"/>
                    <a:pt x="24384" y="16915"/>
                  </a:cubicBezTo>
                  <a:cubicBezTo>
                    <a:pt x="24651" y="17048"/>
                    <a:pt x="24918" y="17215"/>
                    <a:pt x="25118" y="17449"/>
                  </a:cubicBezTo>
                  <a:cubicBezTo>
                    <a:pt x="25385" y="17715"/>
                    <a:pt x="25652" y="17982"/>
                    <a:pt x="25852" y="18283"/>
                  </a:cubicBezTo>
                  <a:cubicBezTo>
                    <a:pt x="25919" y="18349"/>
                    <a:pt x="25986" y="18449"/>
                    <a:pt x="26019" y="18483"/>
                  </a:cubicBezTo>
                  <a:cubicBezTo>
                    <a:pt x="26052" y="18549"/>
                    <a:pt x="26086" y="18583"/>
                    <a:pt x="26119" y="18649"/>
                  </a:cubicBezTo>
                  <a:cubicBezTo>
                    <a:pt x="26186" y="18783"/>
                    <a:pt x="26219" y="18883"/>
                    <a:pt x="26286" y="19016"/>
                  </a:cubicBezTo>
                  <a:cubicBezTo>
                    <a:pt x="26419" y="19517"/>
                    <a:pt x="26486" y="20050"/>
                    <a:pt x="26453" y="20551"/>
                  </a:cubicBezTo>
                  <a:cubicBezTo>
                    <a:pt x="26419" y="21518"/>
                    <a:pt x="26319" y="22085"/>
                    <a:pt x="26519" y="22185"/>
                  </a:cubicBezTo>
                  <a:cubicBezTo>
                    <a:pt x="26539" y="22195"/>
                    <a:pt x="26562" y="22200"/>
                    <a:pt x="26587" y="22200"/>
                  </a:cubicBezTo>
                  <a:cubicBezTo>
                    <a:pt x="26818" y="22200"/>
                    <a:pt x="27266" y="21786"/>
                    <a:pt x="27687" y="20884"/>
                  </a:cubicBezTo>
                  <a:cubicBezTo>
                    <a:pt x="27987" y="20217"/>
                    <a:pt x="28120" y="19483"/>
                    <a:pt x="28054" y="18750"/>
                  </a:cubicBezTo>
                  <a:cubicBezTo>
                    <a:pt x="28054" y="18483"/>
                    <a:pt x="27987" y="18249"/>
                    <a:pt x="27920" y="18016"/>
                  </a:cubicBezTo>
                  <a:cubicBezTo>
                    <a:pt x="27887" y="17882"/>
                    <a:pt x="27854" y="17749"/>
                    <a:pt x="27787" y="17615"/>
                  </a:cubicBezTo>
                  <a:cubicBezTo>
                    <a:pt x="27753" y="17482"/>
                    <a:pt x="27720" y="17415"/>
                    <a:pt x="27653" y="17282"/>
                  </a:cubicBezTo>
                  <a:cubicBezTo>
                    <a:pt x="27453" y="16848"/>
                    <a:pt x="27186" y="16414"/>
                    <a:pt x="26886" y="16014"/>
                  </a:cubicBezTo>
                  <a:cubicBezTo>
                    <a:pt x="26519" y="15447"/>
                    <a:pt x="26052" y="15013"/>
                    <a:pt x="25485" y="14680"/>
                  </a:cubicBezTo>
                  <a:cubicBezTo>
                    <a:pt x="25052" y="14446"/>
                    <a:pt x="24551" y="14346"/>
                    <a:pt x="24084" y="14346"/>
                  </a:cubicBezTo>
                  <a:lnTo>
                    <a:pt x="23617" y="14346"/>
                  </a:lnTo>
                  <a:lnTo>
                    <a:pt x="23150" y="14413"/>
                  </a:lnTo>
                  <a:cubicBezTo>
                    <a:pt x="22483" y="14513"/>
                    <a:pt x="21849" y="14680"/>
                    <a:pt x="21249" y="14913"/>
                  </a:cubicBezTo>
                  <a:cubicBezTo>
                    <a:pt x="20915" y="15047"/>
                    <a:pt x="20615" y="15180"/>
                    <a:pt x="20315" y="15347"/>
                  </a:cubicBezTo>
                  <a:lnTo>
                    <a:pt x="20081" y="15447"/>
                  </a:lnTo>
                  <a:lnTo>
                    <a:pt x="19981" y="15514"/>
                  </a:lnTo>
                  <a:lnTo>
                    <a:pt x="19714" y="15614"/>
                  </a:lnTo>
                  <a:cubicBezTo>
                    <a:pt x="19434" y="15716"/>
                    <a:pt x="19134" y="15759"/>
                    <a:pt x="18830" y="15759"/>
                  </a:cubicBezTo>
                  <a:cubicBezTo>
                    <a:pt x="18736" y="15759"/>
                    <a:pt x="18641" y="15755"/>
                    <a:pt x="18547" y="15747"/>
                  </a:cubicBezTo>
                  <a:cubicBezTo>
                    <a:pt x="18413" y="15714"/>
                    <a:pt x="18313" y="15681"/>
                    <a:pt x="18180" y="15614"/>
                  </a:cubicBezTo>
                  <a:lnTo>
                    <a:pt x="18113" y="15581"/>
                  </a:lnTo>
                  <a:cubicBezTo>
                    <a:pt x="18080" y="15547"/>
                    <a:pt x="18080" y="15581"/>
                    <a:pt x="18013" y="15514"/>
                  </a:cubicBezTo>
                  <a:cubicBezTo>
                    <a:pt x="17946" y="15447"/>
                    <a:pt x="17846" y="15414"/>
                    <a:pt x="17780" y="15314"/>
                  </a:cubicBezTo>
                  <a:cubicBezTo>
                    <a:pt x="17446" y="14980"/>
                    <a:pt x="17179" y="14580"/>
                    <a:pt x="16979" y="14146"/>
                  </a:cubicBezTo>
                  <a:cubicBezTo>
                    <a:pt x="16746" y="13612"/>
                    <a:pt x="16512" y="13012"/>
                    <a:pt x="16245" y="12345"/>
                  </a:cubicBezTo>
                  <a:cubicBezTo>
                    <a:pt x="15144" y="9743"/>
                    <a:pt x="13610" y="7375"/>
                    <a:pt x="11642" y="5340"/>
                  </a:cubicBezTo>
                  <a:cubicBezTo>
                    <a:pt x="10074" y="3705"/>
                    <a:pt x="8206" y="2338"/>
                    <a:pt x="6171" y="1304"/>
                  </a:cubicBezTo>
                  <a:cubicBezTo>
                    <a:pt x="4563" y="435"/>
                    <a:pt x="2955" y="1"/>
                    <a:pt x="1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26;p37">
              <a:extLst>
                <a:ext uri="{FF2B5EF4-FFF2-40B4-BE49-F238E27FC236}">
                  <a16:creationId xmlns:a16="http://schemas.microsoft.com/office/drawing/2014/main" id="{A5B91487-B69D-39F3-7B20-83789F296F3A}"/>
                </a:ext>
              </a:extLst>
            </p:cNvPr>
            <p:cNvSpPr/>
            <p:nvPr/>
          </p:nvSpPr>
          <p:spPr>
            <a:xfrm>
              <a:off x="4103925" y="1918650"/>
              <a:ext cx="119850" cy="182375"/>
            </a:xfrm>
            <a:custGeom>
              <a:avLst/>
              <a:gdLst/>
              <a:ahLst/>
              <a:cxnLst/>
              <a:rect l="l" t="t" r="r" b="b"/>
              <a:pathLst>
                <a:path w="4794" h="7295" extrusionOk="0">
                  <a:moveTo>
                    <a:pt x="1886" y="0"/>
                  </a:moveTo>
                  <a:cubicBezTo>
                    <a:pt x="906" y="0"/>
                    <a:pt x="44" y="361"/>
                    <a:pt x="1" y="461"/>
                  </a:cubicBezTo>
                  <a:cubicBezTo>
                    <a:pt x="1" y="461"/>
                    <a:pt x="1" y="6999"/>
                    <a:pt x="1" y="7132"/>
                  </a:cubicBezTo>
                  <a:cubicBezTo>
                    <a:pt x="11" y="7174"/>
                    <a:pt x="487" y="7294"/>
                    <a:pt x="1133" y="7294"/>
                  </a:cubicBezTo>
                  <a:cubicBezTo>
                    <a:pt x="2551" y="7294"/>
                    <a:pt x="4794" y="6716"/>
                    <a:pt x="4771" y="3463"/>
                  </a:cubicBezTo>
                  <a:cubicBezTo>
                    <a:pt x="4733" y="652"/>
                    <a:pt x="3203" y="0"/>
                    <a:pt x="1886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27;p37">
              <a:extLst>
                <a:ext uri="{FF2B5EF4-FFF2-40B4-BE49-F238E27FC236}">
                  <a16:creationId xmlns:a16="http://schemas.microsoft.com/office/drawing/2014/main" id="{51F9F0DC-F9B2-FC69-15F7-C69D41E33810}"/>
                </a:ext>
              </a:extLst>
            </p:cNvPr>
            <p:cNvSpPr/>
            <p:nvPr/>
          </p:nvSpPr>
          <p:spPr>
            <a:xfrm>
              <a:off x="4140625" y="1956850"/>
              <a:ext cx="52575" cy="104250"/>
            </a:xfrm>
            <a:custGeom>
              <a:avLst/>
              <a:gdLst/>
              <a:ahLst/>
              <a:cxnLst/>
              <a:rect l="l" t="t" r="r" b="b"/>
              <a:pathLst>
                <a:path w="2103" h="4170" extrusionOk="0">
                  <a:moveTo>
                    <a:pt x="935" y="0"/>
                  </a:moveTo>
                  <a:cubicBezTo>
                    <a:pt x="768" y="0"/>
                    <a:pt x="601" y="34"/>
                    <a:pt x="468" y="134"/>
                  </a:cubicBezTo>
                  <a:cubicBezTo>
                    <a:pt x="368" y="200"/>
                    <a:pt x="301" y="300"/>
                    <a:pt x="267" y="434"/>
                  </a:cubicBezTo>
                  <a:cubicBezTo>
                    <a:pt x="234" y="634"/>
                    <a:pt x="334" y="701"/>
                    <a:pt x="334" y="701"/>
                  </a:cubicBezTo>
                  <a:cubicBezTo>
                    <a:pt x="368" y="701"/>
                    <a:pt x="334" y="601"/>
                    <a:pt x="401" y="467"/>
                  </a:cubicBezTo>
                  <a:cubicBezTo>
                    <a:pt x="480" y="336"/>
                    <a:pt x="620" y="246"/>
                    <a:pt x="774" y="246"/>
                  </a:cubicBezTo>
                  <a:cubicBezTo>
                    <a:pt x="816" y="246"/>
                    <a:pt x="858" y="253"/>
                    <a:pt x="901" y="267"/>
                  </a:cubicBezTo>
                  <a:cubicBezTo>
                    <a:pt x="1201" y="367"/>
                    <a:pt x="1435" y="601"/>
                    <a:pt x="1502" y="901"/>
                  </a:cubicBezTo>
                  <a:cubicBezTo>
                    <a:pt x="1668" y="1268"/>
                    <a:pt x="1769" y="1668"/>
                    <a:pt x="1769" y="2068"/>
                  </a:cubicBezTo>
                  <a:cubicBezTo>
                    <a:pt x="1735" y="2936"/>
                    <a:pt x="1335" y="3736"/>
                    <a:pt x="835" y="3936"/>
                  </a:cubicBezTo>
                  <a:cubicBezTo>
                    <a:pt x="734" y="3970"/>
                    <a:pt x="626" y="3986"/>
                    <a:pt x="518" y="3986"/>
                  </a:cubicBezTo>
                  <a:cubicBezTo>
                    <a:pt x="409" y="3986"/>
                    <a:pt x="301" y="3970"/>
                    <a:pt x="201" y="3936"/>
                  </a:cubicBezTo>
                  <a:cubicBezTo>
                    <a:pt x="67" y="3870"/>
                    <a:pt x="1" y="3803"/>
                    <a:pt x="1" y="3803"/>
                  </a:cubicBezTo>
                  <a:lnTo>
                    <a:pt x="1" y="3803"/>
                  </a:lnTo>
                  <a:cubicBezTo>
                    <a:pt x="1" y="3803"/>
                    <a:pt x="1" y="3903"/>
                    <a:pt x="134" y="4036"/>
                  </a:cubicBezTo>
                  <a:cubicBezTo>
                    <a:pt x="290" y="4125"/>
                    <a:pt x="460" y="4170"/>
                    <a:pt x="636" y="4170"/>
                  </a:cubicBezTo>
                  <a:cubicBezTo>
                    <a:pt x="723" y="4170"/>
                    <a:pt x="812" y="4159"/>
                    <a:pt x="901" y="4137"/>
                  </a:cubicBezTo>
                  <a:cubicBezTo>
                    <a:pt x="1602" y="3903"/>
                    <a:pt x="2069" y="3002"/>
                    <a:pt x="2102" y="2068"/>
                  </a:cubicBezTo>
                  <a:cubicBezTo>
                    <a:pt x="2102" y="1601"/>
                    <a:pt x="2002" y="1134"/>
                    <a:pt x="1802" y="734"/>
                  </a:cubicBezTo>
                  <a:cubicBezTo>
                    <a:pt x="1635" y="367"/>
                    <a:pt x="1302" y="67"/>
                    <a:pt x="935" y="0"/>
                  </a:cubicBezTo>
                  <a:close/>
                </a:path>
              </a:pathLst>
            </a:custGeom>
            <a:solidFill>
              <a:srgbClr val="FF9C5D">
                <a:alpha val="5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28;p37">
              <a:extLst>
                <a:ext uri="{FF2B5EF4-FFF2-40B4-BE49-F238E27FC236}">
                  <a16:creationId xmlns:a16="http://schemas.microsoft.com/office/drawing/2014/main" id="{B162669A-C97A-8ED8-2752-016380630082}"/>
                </a:ext>
              </a:extLst>
            </p:cNvPr>
            <p:cNvSpPr/>
            <p:nvPr/>
          </p:nvSpPr>
          <p:spPr>
            <a:xfrm>
              <a:off x="3511000" y="1468825"/>
              <a:ext cx="639650" cy="400475"/>
            </a:xfrm>
            <a:custGeom>
              <a:avLst/>
              <a:gdLst/>
              <a:ahLst/>
              <a:cxnLst/>
              <a:rect l="l" t="t" r="r" b="b"/>
              <a:pathLst>
                <a:path w="25586" h="16019" extrusionOk="0">
                  <a:moveTo>
                    <a:pt x="5605" y="0"/>
                  </a:moveTo>
                  <a:cubicBezTo>
                    <a:pt x="5260" y="0"/>
                    <a:pt x="4915" y="14"/>
                    <a:pt x="4571" y="41"/>
                  </a:cubicBezTo>
                  <a:cubicBezTo>
                    <a:pt x="3403" y="107"/>
                    <a:pt x="2269" y="374"/>
                    <a:pt x="1168" y="774"/>
                  </a:cubicBezTo>
                  <a:cubicBezTo>
                    <a:pt x="868" y="875"/>
                    <a:pt x="568" y="1008"/>
                    <a:pt x="301" y="1141"/>
                  </a:cubicBezTo>
                  <a:cubicBezTo>
                    <a:pt x="201" y="1175"/>
                    <a:pt x="101" y="1241"/>
                    <a:pt x="1" y="1275"/>
                  </a:cubicBezTo>
                  <a:cubicBezTo>
                    <a:pt x="101" y="1241"/>
                    <a:pt x="201" y="1208"/>
                    <a:pt x="301" y="1175"/>
                  </a:cubicBezTo>
                  <a:cubicBezTo>
                    <a:pt x="535" y="1108"/>
                    <a:pt x="802" y="975"/>
                    <a:pt x="1202" y="841"/>
                  </a:cubicBezTo>
                  <a:cubicBezTo>
                    <a:pt x="2303" y="474"/>
                    <a:pt x="3437" y="241"/>
                    <a:pt x="4571" y="174"/>
                  </a:cubicBezTo>
                  <a:cubicBezTo>
                    <a:pt x="4852" y="158"/>
                    <a:pt x="5133" y="149"/>
                    <a:pt x="5413" y="149"/>
                  </a:cubicBezTo>
                  <a:cubicBezTo>
                    <a:pt x="6832" y="149"/>
                    <a:pt x="8243" y="362"/>
                    <a:pt x="9608" y="808"/>
                  </a:cubicBezTo>
                  <a:cubicBezTo>
                    <a:pt x="10575" y="1108"/>
                    <a:pt x="11476" y="1542"/>
                    <a:pt x="12343" y="2042"/>
                  </a:cubicBezTo>
                  <a:cubicBezTo>
                    <a:pt x="13244" y="2642"/>
                    <a:pt x="14111" y="3310"/>
                    <a:pt x="14878" y="4043"/>
                  </a:cubicBezTo>
                  <a:cubicBezTo>
                    <a:pt x="16313" y="5578"/>
                    <a:pt x="17614" y="7212"/>
                    <a:pt x="18814" y="8947"/>
                  </a:cubicBezTo>
                  <a:cubicBezTo>
                    <a:pt x="19782" y="10348"/>
                    <a:pt x="20816" y="11716"/>
                    <a:pt x="21950" y="13017"/>
                  </a:cubicBezTo>
                  <a:cubicBezTo>
                    <a:pt x="22717" y="13884"/>
                    <a:pt x="23551" y="14651"/>
                    <a:pt x="24485" y="15352"/>
                  </a:cubicBezTo>
                  <a:cubicBezTo>
                    <a:pt x="24852" y="15585"/>
                    <a:pt x="25119" y="15752"/>
                    <a:pt x="25286" y="15852"/>
                  </a:cubicBezTo>
                  <a:cubicBezTo>
                    <a:pt x="25386" y="15919"/>
                    <a:pt x="25486" y="15985"/>
                    <a:pt x="25586" y="16019"/>
                  </a:cubicBezTo>
                  <a:cubicBezTo>
                    <a:pt x="25519" y="15952"/>
                    <a:pt x="25419" y="15885"/>
                    <a:pt x="25319" y="15819"/>
                  </a:cubicBezTo>
                  <a:cubicBezTo>
                    <a:pt x="25152" y="15685"/>
                    <a:pt x="24885" y="15518"/>
                    <a:pt x="24552" y="15285"/>
                  </a:cubicBezTo>
                  <a:cubicBezTo>
                    <a:pt x="23651" y="14584"/>
                    <a:pt x="22817" y="13784"/>
                    <a:pt x="22050" y="12916"/>
                  </a:cubicBezTo>
                  <a:cubicBezTo>
                    <a:pt x="20949" y="11582"/>
                    <a:pt x="19915" y="10215"/>
                    <a:pt x="18948" y="8814"/>
                  </a:cubicBezTo>
                  <a:cubicBezTo>
                    <a:pt x="17780" y="7079"/>
                    <a:pt x="16479" y="5411"/>
                    <a:pt x="15045" y="3877"/>
                  </a:cubicBezTo>
                  <a:cubicBezTo>
                    <a:pt x="14244" y="3109"/>
                    <a:pt x="13377" y="2442"/>
                    <a:pt x="12443" y="1875"/>
                  </a:cubicBezTo>
                  <a:cubicBezTo>
                    <a:pt x="11576" y="1342"/>
                    <a:pt x="10642" y="908"/>
                    <a:pt x="9675" y="608"/>
                  </a:cubicBezTo>
                  <a:cubicBezTo>
                    <a:pt x="8344" y="208"/>
                    <a:pt x="6970" y="0"/>
                    <a:pt x="560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29;p37">
              <a:extLst>
                <a:ext uri="{FF2B5EF4-FFF2-40B4-BE49-F238E27FC236}">
                  <a16:creationId xmlns:a16="http://schemas.microsoft.com/office/drawing/2014/main" id="{08813168-4037-B0C9-329F-8638A2E53B40}"/>
                </a:ext>
              </a:extLst>
            </p:cNvPr>
            <p:cNvSpPr/>
            <p:nvPr/>
          </p:nvSpPr>
          <p:spPr>
            <a:xfrm>
              <a:off x="4130625" y="2072525"/>
              <a:ext cx="54125" cy="46725"/>
            </a:xfrm>
            <a:custGeom>
              <a:avLst/>
              <a:gdLst/>
              <a:ahLst/>
              <a:cxnLst/>
              <a:rect l="l" t="t" r="r" b="b"/>
              <a:pathLst>
                <a:path w="2165" h="1869" extrusionOk="0">
                  <a:moveTo>
                    <a:pt x="1065" y="1"/>
                  </a:moveTo>
                  <a:cubicBezTo>
                    <a:pt x="1021" y="1"/>
                    <a:pt x="978" y="4"/>
                    <a:pt x="934" y="10"/>
                  </a:cubicBezTo>
                  <a:lnTo>
                    <a:pt x="701" y="77"/>
                  </a:lnTo>
                  <a:cubicBezTo>
                    <a:pt x="0" y="410"/>
                    <a:pt x="0" y="1444"/>
                    <a:pt x="701" y="1778"/>
                  </a:cubicBezTo>
                  <a:cubicBezTo>
                    <a:pt x="832" y="1840"/>
                    <a:pt x="967" y="1869"/>
                    <a:pt x="1098" y="1869"/>
                  </a:cubicBezTo>
                  <a:cubicBezTo>
                    <a:pt x="1666" y="1869"/>
                    <a:pt x="2164" y="1334"/>
                    <a:pt x="2002" y="710"/>
                  </a:cubicBezTo>
                  <a:cubicBezTo>
                    <a:pt x="1881" y="287"/>
                    <a:pt x="1486" y="1"/>
                    <a:pt x="1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30;p37">
              <a:extLst>
                <a:ext uri="{FF2B5EF4-FFF2-40B4-BE49-F238E27FC236}">
                  <a16:creationId xmlns:a16="http://schemas.microsoft.com/office/drawing/2014/main" id="{3B382C4F-BE2B-D3CA-8A87-BD05A2C7343B}"/>
                </a:ext>
              </a:extLst>
            </p:cNvPr>
            <p:cNvSpPr/>
            <p:nvPr/>
          </p:nvSpPr>
          <p:spPr>
            <a:xfrm>
              <a:off x="4131450" y="2071100"/>
              <a:ext cx="53400" cy="50500"/>
            </a:xfrm>
            <a:custGeom>
              <a:avLst/>
              <a:gdLst/>
              <a:ahLst/>
              <a:cxnLst/>
              <a:rect l="l" t="t" r="r" b="b"/>
              <a:pathLst>
                <a:path w="2136" h="2020" extrusionOk="0">
                  <a:moveTo>
                    <a:pt x="1135" y="0"/>
                  </a:moveTo>
                  <a:cubicBezTo>
                    <a:pt x="968" y="0"/>
                    <a:pt x="901" y="67"/>
                    <a:pt x="901" y="67"/>
                  </a:cubicBezTo>
                  <a:cubicBezTo>
                    <a:pt x="1168" y="67"/>
                    <a:pt x="1402" y="167"/>
                    <a:pt x="1635" y="334"/>
                  </a:cubicBezTo>
                  <a:cubicBezTo>
                    <a:pt x="1835" y="501"/>
                    <a:pt x="1935" y="767"/>
                    <a:pt x="1902" y="1034"/>
                  </a:cubicBezTo>
                  <a:cubicBezTo>
                    <a:pt x="1869" y="1368"/>
                    <a:pt x="1635" y="1668"/>
                    <a:pt x="1335" y="1768"/>
                  </a:cubicBezTo>
                  <a:cubicBezTo>
                    <a:pt x="1250" y="1794"/>
                    <a:pt x="1165" y="1806"/>
                    <a:pt x="1081" y="1806"/>
                  </a:cubicBezTo>
                  <a:cubicBezTo>
                    <a:pt x="838" y="1806"/>
                    <a:pt x="608" y="1700"/>
                    <a:pt x="434" y="1501"/>
                  </a:cubicBezTo>
                  <a:cubicBezTo>
                    <a:pt x="268" y="1301"/>
                    <a:pt x="201" y="1034"/>
                    <a:pt x="268" y="767"/>
                  </a:cubicBezTo>
                  <a:cubicBezTo>
                    <a:pt x="334" y="501"/>
                    <a:pt x="468" y="300"/>
                    <a:pt x="668" y="134"/>
                  </a:cubicBezTo>
                  <a:lnTo>
                    <a:pt x="668" y="134"/>
                  </a:lnTo>
                  <a:cubicBezTo>
                    <a:pt x="668" y="134"/>
                    <a:pt x="601" y="134"/>
                    <a:pt x="468" y="200"/>
                  </a:cubicBezTo>
                  <a:cubicBezTo>
                    <a:pt x="301" y="334"/>
                    <a:pt x="167" y="534"/>
                    <a:pt x="101" y="734"/>
                  </a:cubicBezTo>
                  <a:cubicBezTo>
                    <a:pt x="1" y="1034"/>
                    <a:pt x="67" y="1401"/>
                    <a:pt x="301" y="1635"/>
                  </a:cubicBezTo>
                  <a:cubicBezTo>
                    <a:pt x="499" y="1882"/>
                    <a:pt x="788" y="2019"/>
                    <a:pt x="1088" y="2019"/>
                  </a:cubicBezTo>
                  <a:cubicBezTo>
                    <a:pt x="1193" y="2019"/>
                    <a:pt x="1298" y="2003"/>
                    <a:pt x="1402" y="1968"/>
                  </a:cubicBezTo>
                  <a:cubicBezTo>
                    <a:pt x="1769" y="1835"/>
                    <a:pt x="2069" y="1468"/>
                    <a:pt x="2102" y="1068"/>
                  </a:cubicBezTo>
                  <a:cubicBezTo>
                    <a:pt x="2136" y="501"/>
                    <a:pt x="1702" y="0"/>
                    <a:pt x="11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31;p37">
              <a:extLst>
                <a:ext uri="{FF2B5EF4-FFF2-40B4-BE49-F238E27FC236}">
                  <a16:creationId xmlns:a16="http://schemas.microsoft.com/office/drawing/2014/main" id="{6DDA357B-01E6-5A1B-3743-BBA4915E97FB}"/>
                </a:ext>
              </a:extLst>
            </p:cNvPr>
            <p:cNvSpPr/>
            <p:nvPr/>
          </p:nvSpPr>
          <p:spPr>
            <a:xfrm>
              <a:off x="3479325" y="2500575"/>
              <a:ext cx="724700" cy="970700"/>
            </a:xfrm>
            <a:custGeom>
              <a:avLst/>
              <a:gdLst/>
              <a:ahLst/>
              <a:cxnLst/>
              <a:rect l="l" t="t" r="r" b="b"/>
              <a:pathLst>
                <a:path w="28988" h="38828" extrusionOk="0">
                  <a:moveTo>
                    <a:pt x="27353" y="0"/>
                  </a:moveTo>
                  <a:lnTo>
                    <a:pt x="8840" y="1935"/>
                  </a:lnTo>
                  <a:cubicBezTo>
                    <a:pt x="7673" y="2235"/>
                    <a:pt x="6238" y="2602"/>
                    <a:pt x="6238" y="2602"/>
                  </a:cubicBezTo>
                  <a:lnTo>
                    <a:pt x="267" y="17112"/>
                  </a:lnTo>
                  <a:lnTo>
                    <a:pt x="0" y="28254"/>
                  </a:lnTo>
                  <a:lnTo>
                    <a:pt x="12109" y="38828"/>
                  </a:lnTo>
                  <a:lnTo>
                    <a:pt x="27487" y="24351"/>
                  </a:lnTo>
                  <a:lnTo>
                    <a:pt x="28988" y="8339"/>
                  </a:lnTo>
                  <a:lnTo>
                    <a:pt x="27353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32;p37">
              <a:extLst>
                <a:ext uri="{FF2B5EF4-FFF2-40B4-BE49-F238E27FC236}">
                  <a16:creationId xmlns:a16="http://schemas.microsoft.com/office/drawing/2014/main" id="{C84CD9D9-71E7-AF39-481D-6CE1076F9AC5}"/>
                </a:ext>
              </a:extLst>
            </p:cNvPr>
            <p:cNvSpPr/>
            <p:nvPr/>
          </p:nvSpPr>
          <p:spPr>
            <a:xfrm>
              <a:off x="2947275" y="3985800"/>
              <a:ext cx="1702075" cy="1178375"/>
            </a:xfrm>
            <a:custGeom>
              <a:avLst/>
              <a:gdLst/>
              <a:ahLst/>
              <a:cxnLst/>
              <a:rect l="l" t="t" r="r" b="b"/>
              <a:pathLst>
                <a:path w="68083" h="47135" extrusionOk="0">
                  <a:moveTo>
                    <a:pt x="52838" y="0"/>
                  </a:moveTo>
                  <a:lnTo>
                    <a:pt x="17380" y="2569"/>
                  </a:lnTo>
                  <a:lnTo>
                    <a:pt x="16379" y="2569"/>
                  </a:lnTo>
                  <a:cubicBezTo>
                    <a:pt x="1" y="13243"/>
                    <a:pt x="2469" y="47134"/>
                    <a:pt x="2469" y="47134"/>
                  </a:cubicBezTo>
                  <a:lnTo>
                    <a:pt x="68082" y="47134"/>
                  </a:lnTo>
                  <a:lnTo>
                    <a:pt x="68082" y="36993"/>
                  </a:lnTo>
                  <a:cubicBezTo>
                    <a:pt x="68082" y="6538"/>
                    <a:pt x="52838" y="0"/>
                    <a:pt x="52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33;p37">
              <a:extLst>
                <a:ext uri="{FF2B5EF4-FFF2-40B4-BE49-F238E27FC236}">
                  <a16:creationId xmlns:a16="http://schemas.microsoft.com/office/drawing/2014/main" id="{CFBA7274-0BFD-90AC-1745-703AF8B98751}"/>
                </a:ext>
              </a:extLst>
            </p:cNvPr>
            <p:cNvSpPr/>
            <p:nvPr/>
          </p:nvSpPr>
          <p:spPr>
            <a:xfrm>
              <a:off x="3408450" y="2961725"/>
              <a:ext cx="888150" cy="1083300"/>
            </a:xfrm>
            <a:custGeom>
              <a:avLst/>
              <a:gdLst/>
              <a:ahLst/>
              <a:cxnLst/>
              <a:rect l="l" t="t" r="r" b="b"/>
              <a:pathLst>
                <a:path w="35526" h="43332" extrusionOk="0">
                  <a:moveTo>
                    <a:pt x="5471" y="1"/>
                  </a:moveTo>
                  <a:lnTo>
                    <a:pt x="2035" y="2703"/>
                  </a:lnTo>
                  <a:lnTo>
                    <a:pt x="0" y="43332"/>
                  </a:lnTo>
                  <a:lnTo>
                    <a:pt x="22716" y="42831"/>
                  </a:lnTo>
                  <a:lnTo>
                    <a:pt x="35525" y="10975"/>
                  </a:lnTo>
                  <a:lnTo>
                    <a:pt x="27686" y="768"/>
                  </a:lnTo>
                  <a:cubicBezTo>
                    <a:pt x="27386" y="3003"/>
                    <a:pt x="25151" y="4971"/>
                    <a:pt x="23183" y="6038"/>
                  </a:cubicBezTo>
                  <a:cubicBezTo>
                    <a:pt x="21215" y="7139"/>
                    <a:pt x="19047" y="7806"/>
                    <a:pt x="17212" y="9107"/>
                  </a:cubicBezTo>
                  <a:cubicBezTo>
                    <a:pt x="15344" y="10375"/>
                    <a:pt x="13843" y="12543"/>
                    <a:pt x="14244" y="14745"/>
                  </a:cubicBezTo>
                  <a:cubicBezTo>
                    <a:pt x="13276" y="13010"/>
                    <a:pt x="11742" y="11709"/>
                    <a:pt x="10207" y="10441"/>
                  </a:cubicBezTo>
                  <a:cubicBezTo>
                    <a:pt x="8673" y="9207"/>
                    <a:pt x="7072" y="7906"/>
                    <a:pt x="6104" y="6205"/>
                  </a:cubicBezTo>
                  <a:cubicBezTo>
                    <a:pt x="5137" y="4471"/>
                    <a:pt x="5170" y="1502"/>
                    <a:pt x="5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34;p37">
              <a:extLst>
                <a:ext uri="{FF2B5EF4-FFF2-40B4-BE49-F238E27FC236}">
                  <a16:creationId xmlns:a16="http://schemas.microsoft.com/office/drawing/2014/main" id="{DED3931A-6B59-3023-63FA-A63BBBCF2795}"/>
                </a:ext>
              </a:extLst>
            </p:cNvPr>
            <p:cNvSpPr/>
            <p:nvPr/>
          </p:nvSpPr>
          <p:spPr>
            <a:xfrm>
              <a:off x="3006475" y="2485550"/>
              <a:ext cx="640500" cy="2460125"/>
            </a:xfrm>
            <a:custGeom>
              <a:avLst/>
              <a:gdLst/>
              <a:ahLst/>
              <a:cxnLst/>
              <a:rect l="l" t="t" r="r" b="b"/>
              <a:pathLst>
                <a:path w="25620" h="98405" extrusionOk="0">
                  <a:moveTo>
                    <a:pt x="25252" y="1"/>
                  </a:moveTo>
                  <a:lnTo>
                    <a:pt x="23084" y="4137"/>
                  </a:lnTo>
                  <a:lnTo>
                    <a:pt x="13377" y="6872"/>
                  </a:lnTo>
                  <a:lnTo>
                    <a:pt x="9875" y="15078"/>
                  </a:lnTo>
                  <a:lnTo>
                    <a:pt x="7073" y="40696"/>
                  </a:lnTo>
                  <a:lnTo>
                    <a:pt x="12410" y="53306"/>
                  </a:lnTo>
                  <a:lnTo>
                    <a:pt x="8841" y="59377"/>
                  </a:lnTo>
                  <a:cubicBezTo>
                    <a:pt x="5105" y="65714"/>
                    <a:pt x="4037" y="68983"/>
                    <a:pt x="1769" y="75988"/>
                  </a:cubicBezTo>
                  <a:cubicBezTo>
                    <a:pt x="1035" y="78190"/>
                    <a:pt x="1" y="85295"/>
                    <a:pt x="1" y="86062"/>
                  </a:cubicBezTo>
                  <a:cubicBezTo>
                    <a:pt x="1" y="88664"/>
                    <a:pt x="13044" y="98404"/>
                    <a:pt x="13044" y="98404"/>
                  </a:cubicBezTo>
                  <a:lnTo>
                    <a:pt x="17380" y="57042"/>
                  </a:lnTo>
                  <a:cubicBezTo>
                    <a:pt x="17380" y="57042"/>
                    <a:pt x="18047" y="39429"/>
                    <a:pt x="18047" y="36960"/>
                  </a:cubicBezTo>
                  <a:cubicBezTo>
                    <a:pt x="18047" y="34492"/>
                    <a:pt x="20949" y="21116"/>
                    <a:pt x="20949" y="21116"/>
                  </a:cubicBezTo>
                  <a:cubicBezTo>
                    <a:pt x="20949" y="21116"/>
                    <a:pt x="24741" y="5860"/>
                    <a:pt x="24648" y="5860"/>
                  </a:cubicBezTo>
                  <a:lnTo>
                    <a:pt x="24648" y="5860"/>
                  </a:lnTo>
                  <a:cubicBezTo>
                    <a:pt x="24645" y="5860"/>
                    <a:pt x="24638" y="5874"/>
                    <a:pt x="24629" y="5902"/>
                  </a:cubicBezTo>
                  <a:lnTo>
                    <a:pt x="24629" y="5902"/>
                  </a:lnTo>
                  <a:cubicBezTo>
                    <a:pt x="24836" y="5238"/>
                    <a:pt x="25619" y="2703"/>
                    <a:pt x="25619" y="2703"/>
                  </a:cubicBezTo>
                  <a:lnTo>
                    <a:pt x="25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35;p37">
              <a:extLst>
                <a:ext uri="{FF2B5EF4-FFF2-40B4-BE49-F238E27FC236}">
                  <a16:creationId xmlns:a16="http://schemas.microsoft.com/office/drawing/2014/main" id="{CD18E168-F42B-4D67-F088-3B2CE76CC4AF}"/>
                </a:ext>
              </a:extLst>
            </p:cNvPr>
            <p:cNvSpPr/>
            <p:nvPr/>
          </p:nvSpPr>
          <p:spPr>
            <a:xfrm>
              <a:off x="2902250" y="2657350"/>
              <a:ext cx="438675" cy="1430200"/>
            </a:xfrm>
            <a:custGeom>
              <a:avLst/>
              <a:gdLst/>
              <a:ahLst/>
              <a:cxnLst/>
              <a:rect l="l" t="t" r="r" b="b"/>
              <a:pathLst>
                <a:path w="17547" h="57208" extrusionOk="0">
                  <a:moveTo>
                    <a:pt x="2769" y="51104"/>
                  </a:moveTo>
                  <a:lnTo>
                    <a:pt x="2769" y="51104"/>
                  </a:lnTo>
                  <a:cubicBezTo>
                    <a:pt x="2783" y="51189"/>
                    <a:pt x="2790" y="51229"/>
                    <a:pt x="2791" y="51229"/>
                  </a:cubicBezTo>
                  <a:cubicBezTo>
                    <a:pt x="2791" y="51229"/>
                    <a:pt x="2784" y="51186"/>
                    <a:pt x="2771" y="51105"/>
                  </a:cubicBezTo>
                  <a:lnTo>
                    <a:pt x="2771" y="51105"/>
                  </a:lnTo>
                  <a:lnTo>
                    <a:pt x="2769" y="51104"/>
                  </a:lnTo>
                  <a:close/>
                  <a:moveTo>
                    <a:pt x="17546" y="0"/>
                  </a:moveTo>
                  <a:cubicBezTo>
                    <a:pt x="17546" y="0"/>
                    <a:pt x="13376" y="834"/>
                    <a:pt x="12743" y="1501"/>
                  </a:cubicBezTo>
                  <a:cubicBezTo>
                    <a:pt x="12076" y="2168"/>
                    <a:pt x="9640" y="4337"/>
                    <a:pt x="8640" y="5904"/>
                  </a:cubicBezTo>
                  <a:cubicBezTo>
                    <a:pt x="0" y="20081"/>
                    <a:pt x="534" y="38161"/>
                    <a:pt x="534" y="38161"/>
                  </a:cubicBezTo>
                  <a:cubicBezTo>
                    <a:pt x="742" y="38992"/>
                    <a:pt x="2558" y="49820"/>
                    <a:pt x="2771" y="51105"/>
                  </a:cubicBezTo>
                  <a:lnTo>
                    <a:pt x="2771" y="51105"/>
                  </a:lnTo>
                  <a:lnTo>
                    <a:pt x="9040" y="57208"/>
                  </a:lnTo>
                  <a:lnTo>
                    <a:pt x="14711" y="51604"/>
                  </a:lnTo>
                  <a:lnTo>
                    <a:pt x="14210" y="44932"/>
                  </a:lnTo>
                  <a:cubicBezTo>
                    <a:pt x="14210" y="44932"/>
                    <a:pt x="12709" y="37594"/>
                    <a:pt x="12376" y="34658"/>
                  </a:cubicBezTo>
                  <a:cubicBezTo>
                    <a:pt x="12042" y="31723"/>
                    <a:pt x="14044" y="8206"/>
                    <a:pt x="14044" y="8206"/>
                  </a:cubicBezTo>
                  <a:lnTo>
                    <a:pt x="175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36;p37">
              <a:extLst>
                <a:ext uri="{FF2B5EF4-FFF2-40B4-BE49-F238E27FC236}">
                  <a16:creationId xmlns:a16="http://schemas.microsoft.com/office/drawing/2014/main" id="{F8B49E55-2177-FDB5-1C62-0959CBB61167}"/>
                </a:ext>
              </a:extLst>
            </p:cNvPr>
            <p:cNvSpPr/>
            <p:nvPr/>
          </p:nvSpPr>
          <p:spPr>
            <a:xfrm>
              <a:off x="3286675" y="2588950"/>
              <a:ext cx="296925" cy="1304300"/>
            </a:xfrm>
            <a:custGeom>
              <a:avLst/>
              <a:gdLst/>
              <a:ahLst/>
              <a:cxnLst/>
              <a:rect l="l" t="t" r="r" b="b"/>
              <a:pathLst>
                <a:path w="11877" h="52172" extrusionOk="0">
                  <a:moveTo>
                    <a:pt x="11876" y="1"/>
                  </a:moveTo>
                  <a:lnTo>
                    <a:pt x="11709" y="34"/>
                  </a:lnTo>
                  <a:lnTo>
                    <a:pt x="11209" y="268"/>
                  </a:lnTo>
                  <a:lnTo>
                    <a:pt x="9241" y="1135"/>
                  </a:lnTo>
                  <a:lnTo>
                    <a:pt x="2136" y="4304"/>
                  </a:lnTo>
                  <a:lnTo>
                    <a:pt x="2036" y="4337"/>
                  </a:lnTo>
                  <a:lnTo>
                    <a:pt x="2102" y="4404"/>
                  </a:lnTo>
                  <a:lnTo>
                    <a:pt x="5042" y="9010"/>
                  </a:lnTo>
                  <a:lnTo>
                    <a:pt x="5042" y="9010"/>
                  </a:lnTo>
                  <a:lnTo>
                    <a:pt x="68" y="10408"/>
                  </a:lnTo>
                  <a:lnTo>
                    <a:pt x="1" y="10442"/>
                  </a:lnTo>
                  <a:lnTo>
                    <a:pt x="1" y="10509"/>
                  </a:lnTo>
                  <a:cubicBezTo>
                    <a:pt x="1" y="13711"/>
                    <a:pt x="1" y="17213"/>
                    <a:pt x="68" y="20849"/>
                  </a:cubicBezTo>
                  <a:cubicBezTo>
                    <a:pt x="168" y="25286"/>
                    <a:pt x="301" y="29455"/>
                    <a:pt x="601" y="33291"/>
                  </a:cubicBezTo>
                  <a:cubicBezTo>
                    <a:pt x="735" y="35093"/>
                    <a:pt x="935" y="36894"/>
                    <a:pt x="1268" y="38662"/>
                  </a:cubicBezTo>
                  <a:cubicBezTo>
                    <a:pt x="1635" y="40330"/>
                    <a:pt x="2069" y="41864"/>
                    <a:pt x="2436" y="43265"/>
                  </a:cubicBezTo>
                  <a:cubicBezTo>
                    <a:pt x="3237" y="46034"/>
                    <a:pt x="3904" y="48269"/>
                    <a:pt x="4404" y="49803"/>
                  </a:cubicBezTo>
                  <a:cubicBezTo>
                    <a:pt x="4638" y="50571"/>
                    <a:pt x="4838" y="51138"/>
                    <a:pt x="4971" y="51571"/>
                  </a:cubicBezTo>
                  <a:lnTo>
                    <a:pt x="5138" y="52038"/>
                  </a:lnTo>
                  <a:cubicBezTo>
                    <a:pt x="5138" y="52072"/>
                    <a:pt x="5171" y="52138"/>
                    <a:pt x="5205" y="52172"/>
                  </a:cubicBezTo>
                  <a:cubicBezTo>
                    <a:pt x="5171" y="52138"/>
                    <a:pt x="5171" y="52072"/>
                    <a:pt x="5171" y="52038"/>
                  </a:cubicBezTo>
                  <a:cubicBezTo>
                    <a:pt x="5105" y="51905"/>
                    <a:pt x="5071" y="51771"/>
                    <a:pt x="5004" y="51571"/>
                  </a:cubicBezTo>
                  <a:cubicBezTo>
                    <a:pt x="4904" y="51138"/>
                    <a:pt x="4704" y="50537"/>
                    <a:pt x="4471" y="49770"/>
                  </a:cubicBezTo>
                  <a:cubicBezTo>
                    <a:pt x="4004" y="48236"/>
                    <a:pt x="3337" y="46001"/>
                    <a:pt x="2603" y="43199"/>
                  </a:cubicBezTo>
                  <a:cubicBezTo>
                    <a:pt x="668" y="37695"/>
                    <a:pt x="535" y="29656"/>
                    <a:pt x="301" y="20883"/>
                  </a:cubicBezTo>
                  <a:cubicBezTo>
                    <a:pt x="202" y="17277"/>
                    <a:pt x="201" y="13803"/>
                    <a:pt x="201" y="10623"/>
                  </a:cubicBezTo>
                  <a:lnTo>
                    <a:pt x="201" y="10623"/>
                  </a:lnTo>
                  <a:lnTo>
                    <a:pt x="5238" y="9174"/>
                  </a:lnTo>
                  <a:lnTo>
                    <a:pt x="5338" y="9108"/>
                  </a:lnTo>
                  <a:lnTo>
                    <a:pt x="5271" y="9007"/>
                  </a:lnTo>
                  <a:lnTo>
                    <a:pt x="2295" y="4428"/>
                  </a:lnTo>
                  <a:lnTo>
                    <a:pt x="2295" y="4428"/>
                  </a:lnTo>
                  <a:cubicBezTo>
                    <a:pt x="5222" y="3080"/>
                    <a:pt x="7624" y="1994"/>
                    <a:pt x="9274" y="1235"/>
                  </a:cubicBezTo>
                  <a:lnTo>
                    <a:pt x="11209" y="335"/>
                  </a:lnTo>
                  <a:lnTo>
                    <a:pt x="11709" y="101"/>
                  </a:lnTo>
                  <a:cubicBezTo>
                    <a:pt x="11776" y="68"/>
                    <a:pt x="11809" y="34"/>
                    <a:pt x="11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37;p37">
              <a:extLst>
                <a:ext uri="{FF2B5EF4-FFF2-40B4-BE49-F238E27FC236}">
                  <a16:creationId xmlns:a16="http://schemas.microsoft.com/office/drawing/2014/main" id="{E5E2E075-E461-D85A-AF2F-990C9C345568}"/>
                </a:ext>
              </a:extLst>
            </p:cNvPr>
            <p:cNvSpPr/>
            <p:nvPr/>
          </p:nvSpPr>
          <p:spPr>
            <a:xfrm>
              <a:off x="3752850" y="2812950"/>
              <a:ext cx="85925" cy="83300"/>
            </a:xfrm>
            <a:custGeom>
              <a:avLst/>
              <a:gdLst/>
              <a:ahLst/>
              <a:cxnLst/>
              <a:rect l="l" t="t" r="r" b="b"/>
              <a:pathLst>
                <a:path w="3437" h="3332" extrusionOk="0">
                  <a:moveTo>
                    <a:pt x="1484" y="0"/>
                  </a:moveTo>
                  <a:cubicBezTo>
                    <a:pt x="1390" y="0"/>
                    <a:pt x="1296" y="24"/>
                    <a:pt x="1201" y="47"/>
                  </a:cubicBezTo>
                  <a:cubicBezTo>
                    <a:pt x="868" y="181"/>
                    <a:pt x="568" y="381"/>
                    <a:pt x="367" y="648"/>
                  </a:cubicBezTo>
                  <a:cubicBezTo>
                    <a:pt x="234" y="848"/>
                    <a:pt x="134" y="1082"/>
                    <a:pt x="67" y="1348"/>
                  </a:cubicBezTo>
                  <a:cubicBezTo>
                    <a:pt x="1" y="1615"/>
                    <a:pt x="34" y="1915"/>
                    <a:pt x="134" y="2182"/>
                  </a:cubicBezTo>
                  <a:cubicBezTo>
                    <a:pt x="380" y="2937"/>
                    <a:pt x="1051" y="3332"/>
                    <a:pt x="1724" y="3332"/>
                  </a:cubicBezTo>
                  <a:cubicBezTo>
                    <a:pt x="2329" y="3332"/>
                    <a:pt x="2936" y="3013"/>
                    <a:pt x="3236" y="2349"/>
                  </a:cubicBezTo>
                  <a:cubicBezTo>
                    <a:pt x="3370" y="2082"/>
                    <a:pt x="3436" y="1815"/>
                    <a:pt x="3436" y="1515"/>
                  </a:cubicBezTo>
                  <a:cubicBezTo>
                    <a:pt x="3403" y="1282"/>
                    <a:pt x="3336" y="1015"/>
                    <a:pt x="3203" y="815"/>
                  </a:cubicBezTo>
                  <a:cubicBezTo>
                    <a:pt x="3036" y="514"/>
                    <a:pt x="2769" y="248"/>
                    <a:pt x="2436" y="114"/>
                  </a:cubicBezTo>
                  <a:cubicBezTo>
                    <a:pt x="2302" y="47"/>
                    <a:pt x="2202" y="14"/>
                    <a:pt x="2069" y="14"/>
                  </a:cubicBezTo>
                  <a:cubicBezTo>
                    <a:pt x="2069" y="47"/>
                    <a:pt x="2202" y="81"/>
                    <a:pt x="2402" y="181"/>
                  </a:cubicBezTo>
                  <a:cubicBezTo>
                    <a:pt x="2669" y="348"/>
                    <a:pt x="2903" y="581"/>
                    <a:pt x="3069" y="881"/>
                  </a:cubicBezTo>
                  <a:cubicBezTo>
                    <a:pt x="3303" y="1315"/>
                    <a:pt x="3303" y="1815"/>
                    <a:pt x="3069" y="2249"/>
                  </a:cubicBezTo>
                  <a:cubicBezTo>
                    <a:pt x="2785" y="2817"/>
                    <a:pt x="2255" y="3094"/>
                    <a:pt x="1729" y="3094"/>
                  </a:cubicBezTo>
                  <a:cubicBezTo>
                    <a:pt x="1143" y="3094"/>
                    <a:pt x="563" y="2750"/>
                    <a:pt x="334" y="2082"/>
                  </a:cubicBezTo>
                  <a:cubicBezTo>
                    <a:pt x="134" y="1649"/>
                    <a:pt x="201" y="1115"/>
                    <a:pt x="501" y="748"/>
                  </a:cubicBezTo>
                  <a:cubicBezTo>
                    <a:pt x="668" y="448"/>
                    <a:pt x="935" y="248"/>
                    <a:pt x="1235" y="114"/>
                  </a:cubicBezTo>
                  <a:cubicBezTo>
                    <a:pt x="1468" y="47"/>
                    <a:pt x="1602" y="14"/>
                    <a:pt x="1602" y="14"/>
                  </a:cubicBezTo>
                  <a:cubicBezTo>
                    <a:pt x="1563" y="4"/>
                    <a:pt x="1524" y="0"/>
                    <a:pt x="1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38;p37">
              <a:extLst>
                <a:ext uri="{FF2B5EF4-FFF2-40B4-BE49-F238E27FC236}">
                  <a16:creationId xmlns:a16="http://schemas.microsoft.com/office/drawing/2014/main" id="{AF7FE58B-CBDC-74B9-327A-E655CC50E806}"/>
                </a:ext>
              </a:extLst>
            </p:cNvPr>
            <p:cNvSpPr/>
            <p:nvPr/>
          </p:nvSpPr>
          <p:spPr>
            <a:xfrm>
              <a:off x="3637775" y="2495575"/>
              <a:ext cx="482850" cy="299400"/>
            </a:xfrm>
            <a:custGeom>
              <a:avLst/>
              <a:gdLst/>
              <a:ahLst/>
              <a:cxnLst/>
              <a:rect l="l" t="t" r="r" b="b"/>
              <a:pathLst>
                <a:path w="19314" h="11976" extrusionOk="0">
                  <a:moveTo>
                    <a:pt x="19314" y="0"/>
                  </a:moveTo>
                  <a:lnTo>
                    <a:pt x="19314" y="0"/>
                  </a:lnTo>
                  <a:cubicBezTo>
                    <a:pt x="19281" y="100"/>
                    <a:pt x="19247" y="167"/>
                    <a:pt x="19214" y="267"/>
                  </a:cubicBezTo>
                  <a:cubicBezTo>
                    <a:pt x="19147" y="500"/>
                    <a:pt x="19081" y="767"/>
                    <a:pt x="18947" y="1101"/>
                  </a:cubicBezTo>
                  <a:cubicBezTo>
                    <a:pt x="18580" y="2101"/>
                    <a:pt x="18113" y="3035"/>
                    <a:pt x="17513" y="3869"/>
                  </a:cubicBezTo>
                  <a:cubicBezTo>
                    <a:pt x="16612" y="5137"/>
                    <a:pt x="15545" y="6271"/>
                    <a:pt x="14310" y="7205"/>
                  </a:cubicBezTo>
                  <a:cubicBezTo>
                    <a:pt x="12809" y="8373"/>
                    <a:pt x="11208" y="9407"/>
                    <a:pt x="9540" y="10307"/>
                  </a:cubicBezTo>
                  <a:lnTo>
                    <a:pt x="8239" y="11041"/>
                  </a:lnTo>
                  <a:cubicBezTo>
                    <a:pt x="7839" y="11275"/>
                    <a:pt x="7406" y="11475"/>
                    <a:pt x="6939" y="11675"/>
                  </a:cubicBezTo>
                  <a:cubicBezTo>
                    <a:pt x="6772" y="11744"/>
                    <a:pt x="6593" y="11779"/>
                    <a:pt x="6413" y="11779"/>
                  </a:cubicBezTo>
                  <a:cubicBezTo>
                    <a:pt x="6161" y="11779"/>
                    <a:pt x="5904" y="11711"/>
                    <a:pt x="5671" y="11575"/>
                  </a:cubicBezTo>
                  <a:cubicBezTo>
                    <a:pt x="5304" y="11375"/>
                    <a:pt x="4937" y="11075"/>
                    <a:pt x="4637" y="10741"/>
                  </a:cubicBezTo>
                  <a:cubicBezTo>
                    <a:pt x="3503" y="9707"/>
                    <a:pt x="2469" y="8539"/>
                    <a:pt x="1568" y="7305"/>
                  </a:cubicBezTo>
                  <a:cubicBezTo>
                    <a:pt x="968" y="6438"/>
                    <a:pt x="501" y="5504"/>
                    <a:pt x="200" y="4503"/>
                  </a:cubicBezTo>
                  <a:cubicBezTo>
                    <a:pt x="34" y="3769"/>
                    <a:pt x="34" y="3369"/>
                    <a:pt x="0" y="3369"/>
                  </a:cubicBezTo>
                  <a:lnTo>
                    <a:pt x="0" y="3369"/>
                  </a:lnTo>
                  <a:cubicBezTo>
                    <a:pt x="0" y="3469"/>
                    <a:pt x="0" y="3569"/>
                    <a:pt x="34" y="3669"/>
                  </a:cubicBezTo>
                  <a:cubicBezTo>
                    <a:pt x="34" y="3969"/>
                    <a:pt x="100" y="4236"/>
                    <a:pt x="167" y="4503"/>
                  </a:cubicBezTo>
                  <a:cubicBezTo>
                    <a:pt x="401" y="5537"/>
                    <a:pt x="834" y="6505"/>
                    <a:pt x="1468" y="7372"/>
                  </a:cubicBezTo>
                  <a:cubicBezTo>
                    <a:pt x="2369" y="8639"/>
                    <a:pt x="3403" y="9840"/>
                    <a:pt x="4537" y="10908"/>
                  </a:cubicBezTo>
                  <a:cubicBezTo>
                    <a:pt x="4837" y="11241"/>
                    <a:pt x="5204" y="11542"/>
                    <a:pt x="5604" y="11775"/>
                  </a:cubicBezTo>
                  <a:cubicBezTo>
                    <a:pt x="5804" y="11875"/>
                    <a:pt x="6038" y="11942"/>
                    <a:pt x="6305" y="11975"/>
                  </a:cubicBezTo>
                  <a:cubicBezTo>
                    <a:pt x="6538" y="11975"/>
                    <a:pt x="6805" y="11942"/>
                    <a:pt x="7039" y="11842"/>
                  </a:cubicBezTo>
                  <a:cubicBezTo>
                    <a:pt x="7506" y="11675"/>
                    <a:pt x="7939" y="11475"/>
                    <a:pt x="8373" y="11208"/>
                  </a:cubicBezTo>
                  <a:lnTo>
                    <a:pt x="9674" y="10474"/>
                  </a:lnTo>
                  <a:cubicBezTo>
                    <a:pt x="11342" y="9573"/>
                    <a:pt x="12943" y="8539"/>
                    <a:pt x="14444" y="7372"/>
                  </a:cubicBezTo>
                  <a:cubicBezTo>
                    <a:pt x="15678" y="6371"/>
                    <a:pt x="16746" y="5237"/>
                    <a:pt x="17646" y="3936"/>
                  </a:cubicBezTo>
                  <a:cubicBezTo>
                    <a:pt x="18213" y="3069"/>
                    <a:pt x="18714" y="2135"/>
                    <a:pt x="19047" y="1134"/>
                  </a:cubicBezTo>
                  <a:cubicBezTo>
                    <a:pt x="19114" y="867"/>
                    <a:pt x="19181" y="567"/>
                    <a:pt x="19247" y="300"/>
                  </a:cubicBezTo>
                  <a:cubicBezTo>
                    <a:pt x="19281" y="200"/>
                    <a:pt x="19281" y="100"/>
                    <a:pt x="19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39;p37">
              <a:extLst>
                <a:ext uri="{FF2B5EF4-FFF2-40B4-BE49-F238E27FC236}">
                  <a16:creationId xmlns:a16="http://schemas.microsoft.com/office/drawing/2014/main" id="{18DAEC1A-ADC4-07AD-E245-53AFABE7E7BD}"/>
                </a:ext>
              </a:extLst>
            </p:cNvPr>
            <p:cNvSpPr/>
            <p:nvPr/>
          </p:nvSpPr>
          <p:spPr>
            <a:xfrm>
              <a:off x="3748675" y="2423000"/>
              <a:ext cx="903175" cy="2539350"/>
            </a:xfrm>
            <a:custGeom>
              <a:avLst/>
              <a:gdLst/>
              <a:ahLst/>
              <a:cxnLst/>
              <a:rect l="l" t="t" r="r" b="b"/>
              <a:pathLst>
                <a:path w="36127" h="101574" extrusionOk="0">
                  <a:moveTo>
                    <a:pt x="13010" y="1"/>
                  </a:moveTo>
                  <a:lnTo>
                    <a:pt x="14111" y="1235"/>
                  </a:lnTo>
                  <a:lnTo>
                    <a:pt x="16446" y="5638"/>
                  </a:lnTo>
                  <a:cubicBezTo>
                    <a:pt x="16446" y="5638"/>
                    <a:pt x="16112" y="11609"/>
                    <a:pt x="16246" y="11943"/>
                  </a:cubicBezTo>
                  <a:cubicBezTo>
                    <a:pt x="16346" y="12243"/>
                    <a:pt x="11776" y="32191"/>
                    <a:pt x="11776" y="32191"/>
                  </a:cubicBezTo>
                  <a:lnTo>
                    <a:pt x="6105" y="55941"/>
                  </a:lnTo>
                  <a:cubicBezTo>
                    <a:pt x="6105" y="55941"/>
                    <a:pt x="1969" y="76289"/>
                    <a:pt x="1202" y="83027"/>
                  </a:cubicBezTo>
                  <a:cubicBezTo>
                    <a:pt x="1" y="93735"/>
                    <a:pt x="2269" y="101574"/>
                    <a:pt x="2269" y="101574"/>
                  </a:cubicBezTo>
                  <a:lnTo>
                    <a:pt x="36026" y="96003"/>
                  </a:lnTo>
                  <a:cubicBezTo>
                    <a:pt x="36026" y="96003"/>
                    <a:pt x="36127" y="88564"/>
                    <a:pt x="34926" y="82560"/>
                  </a:cubicBezTo>
                  <a:cubicBezTo>
                    <a:pt x="32958" y="72753"/>
                    <a:pt x="22950" y="59710"/>
                    <a:pt x="22950" y="59710"/>
                  </a:cubicBezTo>
                  <a:lnTo>
                    <a:pt x="32324" y="29389"/>
                  </a:lnTo>
                  <a:lnTo>
                    <a:pt x="34325" y="7506"/>
                  </a:lnTo>
                  <a:lnTo>
                    <a:pt x="18881" y="4704"/>
                  </a:lnTo>
                  <a:lnTo>
                    <a:pt x="17613" y="2903"/>
                  </a:lnTo>
                  <a:cubicBezTo>
                    <a:pt x="17613" y="2903"/>
                    <a:pt x="13344" y="234"/>
                    <a:pt x="130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40;p37">
              <a:extLst>
                <a:ext uri="{FF2B5EF4-FFF2-40B4-BE49-F238E27FC236}">
                  <a16:creationId xmlns:a16="http://schemas.microsoft.com/office/drawing/2014/main" id="{35C1DC85-B286-6AE7-F056-EEF4EFFF7294}"/>
                </a:ext>
              </a:extLst>
            </p:cNvPr>
            <p:cNvSpPr/>
            <p:nvPr/>
          </p:nvSpPr>
          <p:spPr>
            <a:xfrm>
              <a:off x="3922975" y="2568950"/>
              <a:ext cx="571275" cy="1275100"/>
            </a:xfrm>
            <a:custGeom>
              <a:avLst/>
              <a:gdLst/>
              <a:ahLst/>
              <a:cxnLst/>
              <a:rect l="l" t="t" r="r" b="b"/>
              <a:pathLst>
                <a:path w="22851" h="51004" extrusionOk="0">
                  <a:moveTo>
                    <a:pt x="15745" y="0"/>
                  </a:moveTo>
                  <a:lnTo>
                    <a:pt x="15745" y="0"/>
                  </a:lnTo>
                  <a:cubicBezTo>
                    <a:pt x="15778" y="67"/>
                    <a:pt x="15812" y="100"/>
                    <a:pt x="15845" y="134"/>
                  </a:cubicBezTo>
                  <a:lnTo>
                    <a:pt x="16212" y="467"/>
                  </a:lnTo>
                  <a:lnTo>
                    <a:pt x="17580" y="1768"/>
                  </a:lnTo>
                  <a:lnTo>
                    <a:pt x="22561" y="6487"/>
                  </a:lnTo>
                  <a:lnTo>
                    <a:pt x="22561" y="6487"/>
                  </a:lnTo>
                  <a:lnTo>
                    <a:pt x="16846" y="9641"/>
                  </a:lnTo>
                  <a:lnTo>
                    <a:pt x="16679" y="9741"/>
                  </a:lnTo>
                  <a:lnTo>
                    <a:pt x="16879" y="9807"/>
                  </a:lnTo>
                  <a:lnTo>
                    <a:pt x="22543" y="12067"/>
                  </a:lnTo>
                  <a:lnTo>
                    <a:pt x="22543" y="12067"/>
                  </a:lnTo>
                  <a:cubicBezTo>
                    <a:pt x="21847" y="13637"/>
                    <a:pt x="20931" y="15209"/>
                    <a:pt x="20015" y="16812"/>
                  </a:cubicBezTo>
                  <a:cubicBezTo>
                    <a:pt x="19081" y="18480"/>
                    <a:pt x="18080" y="20182"/>
                    <a:pt x="17079" y="21916"/>
                  </a:cubicBezTo>
                  <a:cubicBezTo>
                    <a:pt x="12409" y="29955"/>
                    <a:pt x="8106" y="37227"/>
                    <a:pt x="5004" y="42464"/>
                  </a:cubicBezTo>
                  <a:lnTo>
                    <a:pt x="1335" y="48702"/>
                  </a:lnTo>
                  <a:lnTo>
                    <a:pt x="334" y="50403"/>
                  </a:lnTo>
                  <a:lnTo>
                    <a:pt x="67" y="50837"/>
                  </a:lnTo>
                  <a:cubicBezTo>
                    <a:pt x="34" y="50904"/>
                    <a:pt x="0" y="50937"/>
                    <a:pt x="0" y="51004"/>
                  </a:cubicBezTo>
                  <a:cubicBezTo>
                    <a:pt x="0" y="51004"/>
                    <a:pt x="34" y="50970"/>
                    <a:pt x="100" y="50870"/>
                  </a:cubicBezTo>
                  <a:lnTo>
                    <a:pt x="367" y="50437"/>
                  </a:lnTo>
                  <a:cubicBezTo>
                    <a:pt x="601" y="50036"/>
                    <a:pt x="934" y="49503"/>
                    <a:pt x="1401" y="48769"/>
                  </a:cubicBezTo>
                  <a:cubicBezTo>
                    <a:pt x="2302" y="47301"/>
                    <a:pt x="3570" y="45199"/>
                    <a:pt x="5137" y="42564"/>
                  </a:cubicBezTo>
                  <a:cubicBezTo>
                    <a:pt x="8273" y="37327"/>
                    <a:pt x="12609" y="30089"/>
                    <a:pt x="17313" y="22050"/>
                  </a:cubicBezTo>
                  <a:cubicBezTo>
                    <a:pt x="18313" y="20315"/>
                    <a:pt x="19314" y="18614"/>
                    <a:pt x="20215" y="16946"/>
                  </a:cubicBezTo>
                  <a:cubicBezTo>
                    <a:pt x="21149" y="15278"/>
                    <a:pt x="22083" y="13744"/>
                    <a:pt x="22817" y="12076"/>
                  </a:cubicBezTo>
                  <a:lnTo>
                    <a:pt x="22850" y="11976"/>
                  </a:lnTo>
                  <a:lnTo>
                    <a:pt x="22750" y="11942"/>
                  </a:lnTo>
                  <a:lnTo>
                    <a:pt x="17154" y="9743"/>
                  </a:lnTo>
                  <a:lnTo>
                    <a:pt x="22750" y="6605"/>
                  </a:lnTo>
                  <a:lnTo>
                    <a:pt x="22850" y="6538"/>
                  </a:lnTo>
                  <a:lnTo>
                    <a:pt x="22750" y="6472"/>
                  </a:lnTo>
                  <a:lnTo>
                    <a:pt x="17646" y="1735"/>
                  </a:lnTo>
                  <a:lnTo>
                    <a:pt x="16245" y="434"/>
                  </a:lnTo>
                  <a:lnTo>
                    <a:pt x="15878" y="100"/>
                  </a:lnTo>
                  <a:cubicBezTo>
                    <a:pt x="15812" y="67"/>
                    <a:pt x="15778" y="34"/>
                    <a:pt x="15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41;p37">
              <a:extLst>
                <a:ext uri="{FF2B5EF4-FFF2-40B4-BE49-F238E27FC236}">
                  <a16:creationId xmlns:a16="http://schemas.microsoft.com/office/drawing/2014/main" id="{D2C7F587-7D1E-9C4A-BA49-19FFAFC50C6C}"/>
                </a:ext>
              </a:extLst>
            </p:cNvPr>
            <p:cNvSpPr/>
            <p:nvPr/>
          </p:nvSpPr>
          <p:spPr>
            <a:xfrm>
              <a:off x="4204000" y="2610650"/>
              <a:ext cx="635475" cy="1234225"/>
            </a:xfrm>
            <a:custGeom>
              <a:avLst/>
              <a:gdLst/>
              <a:ahLst/>
              <a:cxnLst/>
              <a:rect l="l" t="t" r="r" b="b"/>
              <a:pathLst>
                <a:path w="25419" h="49369" extrusionOk="0">
                  <a:moveTo>
                    <a:pt x="16112" y="0"/>
                  </a:moveTo>
                  <a:cubicBezTo>
                    <a:pt x="16112" y="0"/>
                    <a:pt x="13344" y="7005"/>
                    <a:pt x="12810" y="9540"/>
                  </a:cubicBezTo>
                  <a:cubicBezTo>
                    <a:pt x="12243" y="12042"/>
                    <a:pt x="12810" y="16445"/>
                    <a:pt x="12810" y="16445"/>
                  </a:cubicBezTo>
                  <a:lnTo>
                    <a:pt x="9508" y="5704"/>
                  </a:lnTo>
                  <a:lnTo>
                    <a:pt x="1" y="10074"/>
                  </a:lnTo>
                  <a:cubicBezTo>
                    <a:pt x="1" y="10074"/>
                    <a:pt x="868" y="31223"/>
                    <a:pt x="1635" y="35192"/>
                  </a:cubicBezTo>
                  <a:cubicBezTo>
                    <a:pt x="2102" y="37627"/>
                    <a:pt x="4170" y="41997"/>
                    <a:pt x="5705" y="44966"/>
                  </a:cubicBezTo>
                  <a:cubicBezTo>
                    <a:pt x="6806" y="47134"/>
                    <a:pt x="8874" y="48668"/>
                    <a:pt x="11275" y="49135"/>
                  </a:cubicBezTo>
                  <a:cubicBezTo>
                    <a:pt x="12043" y="49269"/>
                    <a:pt x="12810" y="49369"/>
                    <a:pt x="13610" y="49369"/>
                  </a:cubicBezTo>
                  <a:cubicBezTo>
                    <a:pt x="16212" y="49369"/>
                    <a:pt x="18781" y="47301"/>
                    <a:pt x="18781" y="47301"/>
                  </a:cubicBezTo>
                  <a:cubicBezTo>
                    <a:pt x="18783" y="47302"/>
                    <a:pt x="18784" y="47302"/>
                    <a:pt x="18786" y="47302"/>
                  </a:cubicBezTo>
                  <a:cubicBezTo>
                    <a:pt x="19142" y="47302"/>
                    <a:pt x="24522" y="35663"/>
                    <a:pt x="25185" y="24618"/>
                  </a:cubicBezTo>
                  <a:cubicBezTo>
                    <a:pt x="25419" y="21082"/>
                    <a:pt x="23518" y="7806"/>
                    <a:pt x="21249" y="3803"/>
                  </a:cubicBezTo>
                  <a:cubicBezTo>
                    <a:pt x="19848" y="1335"/>
                    <a:pt x="16112" y="0"/>
                    <a:pt x="16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42;p37">
              <a:extLst>
                <a:ext uri="{FF2B5EF4-FFF2-40B4-BE49-F238E27FC236}">
                  <a16:creationId xmlns:a16="http://schemas.microsoft.com/office/drawing/2014/main" id="{D259EC9E-A4DD-DDE2-2474-44AF05CB733A}"/>
                </a:ext>
              </a:extLst>
            </p:cNvPr>
            <p:cNvSpPr/>
            <p:nvPr/>
          </p:nvSpPr>
          <p:spPr>
            <a:xfrm>
              <a:off x="4524225" y="2820800"/>
              <a:ext cx="110950" cy="678000"/>
            </a:xfrm>
            <a:custGeom>
              <a:avLst/>
              <a:gdLst/>
              <a:ahLst/>
              <a:cxnLst/>
              <a:rect l="l" t="t" r="r" b="b"/>
              <a:pathLst>
                <a:path w="4438" h="27120" extrusionOk="0">
                  <a:moveTo>
                    <a:pt x="4437" y="0"/>
                  </a:moveTo>
                  <a:cubicBezTo>
                    <a:pt x="4437" y="0"/>
                    <a:pt x="4371" y="67"/>
                    <a:pt x="4271" y="200"/>
                  </a:cubicBezTo>
                  <a:cubicBezTo>
                    <a:pt x="4137" y="367"/>
                    <a:pt x="3970" y="601"/>
                    <a:pt x="3737" y="901"/>
                  </a:cubicBezTo>
                  <a:cubicBezTo>
                    <a:pt x="3337" y="1468"/>
                    <a:pt x="2703" y="2335"/>
                    <a:pt x="2036" y="3469"/>
                  </a:cubicBezTo>
                  <a:lnTo>
                    <a:pt x="968" y="5304"/>
                  </a:lnTo>
                  <a:cubicBezTo>
                    <a:pt x="768" y="5638"/>
                    <a:pt x="568" y="5971"/>
                    <a:pt x="368" y="6338"/>
                  </a:cubicBezTo>
                  <a:cubicBezTo>
                    <a:pt x="168" y="6738"/>
                    <a:pt x="34" y="7139"/>
                    <a:pt x="1" y="7606"/>
                  </a:cubicBezTo>
                  <a:cubicBezTo>
                    <a:pt x="1" y="8039"/>
                    <a:pt x="34" y="8506"/>
                    <a:pt x="168" y="8940"/>
                  </a:cubicBezTo>
                  <a:lnTo>
                    <a:pt x="468" y="10274"/>
                  </a:lnTo>
                  <a:cubicBezTo>
                    <a:pt x="701" y="11208"/>
                    <a:pt x="935" y="12142"/>
                    <a:pt x="1202" y="13110"/>
                  </a:cubicBezTo>
                  <a:cubicBezTo>
                    <a:pt x="1469" y="14044"/>
                    <a:pt x="1802" y="14978"/>
                    <a:pt x="2102" y="15878"/>
                  </a:cubicBezTo>
                  <a:cubicBezTo>
                    <a:pt x="2369" y="16746"/>
                    <a:pt x="2636" y="17613"/>
                    <a:pt x="2903" y="18447"/>
                  </a:cubicBezTo>
                  <a:cubicBezTo>
                    <a:pt x="3303" y="19915"/>
                    <a:pt x="3637" y="21416"/>
                    <a:pt x="3904" y="22917"/>
                  </a:cubicBezTo>
                  <a:cubicBezTo>
                    <a:pt x="4037" y="23917"/>
                    <a:pt x="4137" y="24951"/>
                    <a:pt x="4171" y="25986"/>
                  </a:cubicBezTo>
                  <a:lnTo>
                    <a:pt x="4171" y="26819"/>
                  </a:lnTo>
                  <a:cubicBezTo>
                    <a:pt x="4171" y="26920"/>
                    <a:pt x="4171" y="27020"/>
                    <a:pt x="4171" y="27120"/>
                  </a:cubicBezTo>
                  <a:cubicBezTo>
                    <a:pt x="4204" y="27020"/>
                    <a:pt x="4204" y="26886"/>
                    <a:pt x="4204" y="26786"/>
                  </a:cubicBezTo>
                  <a:cubicBezTo>
                    <a:pt x="4237" y="26619"/>
                    <a:pt x="4237" y="26319"/>
                    <a:pt x="4237" y="25952"/>
                  </a:cubicBezTo>
                  <a:cubicBezTo>
                    <a:pt x="4237" y="24918"/>
                    <a:pt x="4137" y="23884"/>
                    <a:pt x="4004" y="22883"/>
                  </a:cubicBezTo>
                  <a:cubicBezTo>
                    <a:pt x="3770" y="21349"/>
                    <a:pt x="3470" y="19848"/>
                    <a:pt x="3036" y="18380"/>
                  </a:cubicBezTo>
                  <a:cubicBezTo>
                    <a:pt x="2803" y="17546"/>
                    <a:pt x="2536" y="16679"/>
                    <a:pt x="2269" y="15778"/>
                  </a:cubicBezTo>
                  <a:cubicBezTo>
                    <a:pt x="1969" y="14911"/>
                    <a:pt x="1635" y="13977"/>
                    <a:pt x="1369" y="13010"/>
                  </a:cubicBezTo>
                  <a:cubicBezTo>
                    <a:pt x="1102" y="12076"/>
                    <a:pt x="868" y="11142"/>
                    <a:pt x="635" y="10208"/>
                  </a:cubicBezTo>
                  <a:lnTo>
                    <a:pt x="334" y="8873"/>
                  </a:lnTo>
                  <a:cubicBezTo>
                    <a:pt x="201" y="8440"/>
                    <a:pt x="134" y="8039"/>
                    <a:pt x="134" y="7572"/>
                  </a:cubicBezTo>
                  <a:cubicBezTo>
                    <a:pt x="201" y="6772"/>
                    <a:pt x="735" y="6071"/>
                    <a:pt x="1068" y="5404"/>
                  </a:cubicBezTo>
                  <a:lnTo>
                    <a:pt x="2102" y="3536"/>
                  </a:lnTo>
                  <a:cubicBezTo>
                    <a:pt x="2770" y="2402"/>
                    <a:pt x="3370" y="1535"/>
                    <a:pt x="3770" y="934"/>
                  </a:cubicBezTo>
                  <a:lnTo>
                    <a:pt x="4304" y="234"/>
                  </a:lnTo>
                  <a:cubicBezTo>
                    <a:pt x="4337" y="167"/>
                    <a:pt x="4404" y="67"/>
                    <a:pt x="4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43;p37">
              <a:extLst>
                <a:ext uri="{FF2B5EF4-FFF2-40B4-BE49-F238E27FC236}">
                  <a16:creationId xmlns:a16="http://schemas.microsoft.com/office/drawing/2014/main" id="{F7463BDE-D6E7-700B-B8E4-0B37DC633C62}"/>
                </a:ext>
              </a:extLst>
            </p:cNvPr>
            <p:cNvSpPr/>
            <p:nvPr/>
          </p:nvSpPr>
          <p:spPr>
            <a:xfrm>
              <a:off x="4546750" y="2808275"/>
              <a:ext cx="60900" cy="148500"/>
            </a:xfrm>
            <a:custGeom>
              <a:avLst/>
              <a:gdLst/>
              <a:ahLst/>
              <a:cxnLst/>
              <a:rect l="l" t="t" r="r" b="b"/>
              <a:pathLst>
                <a:path w="2436" h="5940" extrusionOk="0">
                  <a:moveTo>
                    <a:pt x="2402" y="1"/>
                  </a:moveTo>
                  <a:cubicBezTo>
                    <a:pt x="2202" y="268"/>
                    <a:pt x="2035" y="535"/>
                    <a:pt x="1902" y="835"/>
                  </a:cubicBezTo>
                  <a:cubicBezTo>
                    <a:pt x="1635" y="1335"/>
                    <a:pt x="1268" y="2036"/>
                    <a:pt x="935" y="2870"/>
                  </a:cubicBezTo>
                  <a:cubicBezTo>
                    <a:pt x="634" y="3570"/>
                    <a:pt x="401" y="4304"/>
                    <a:pt x="201" y="5038"/>
                  </a:cubicBezTo>
                  <a:cubicBezTo>
                    <a:pt x="101" y="5305"/>
                    <a:pt x="34" y="5638"/>
                    <a:pt x="1" y="5939"/>
                  </a:cubicBezTo>
                  <a:cubicBezTo>
                    <a:pt x="1" y="5939"/>
                    <a:pt x="2" y="5939"/>
                    <a:pt x="3" y="5939"/>
                  </a:cubicBezTo>
                  <a:cubicBezTo>
                    <a:pt x="76" y="5939"/>
                    <a:pt x="442" y="4552"/>
                    <a:pt x="1135" y="2970"/>
                  </a:cubicBezTo>
                  <a:cubicBezTo>
                    <a:pt x="1835" y="1335"/>
                    <a:pt x="2436" y="34"/>
                    <a:pt x="2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44;p37">
              <a:extLst>
                <a:ext uri="{FF2B5EF4-FFF2-40B4-BE49-F238E27FC236}">
                  <a16:creationId xmlns:a16="http://schemas.microsoft.com/office/drawing/2014/main" id="{A616D1AF-A9DA-F16B-0B9B-AF5B876BD903}"/>
                </a:ext>
              </a:extLst>
            </p:cNvPr>
            <p:cNvSpPr/>
            <p:nvPr/>
          </p:nvSpPr>
          <p:spPr>
            <a:xfrm>
              <a:off x="4527575" y="3524625"/>
              <a:ext cx="39225" cy="173500"/>
            </a:xfrm>
            <a:custGeom>
              <a:avLst/>
              <a:gdLst/>
              <a:ahLst/>
              <a:cxnLst/>
              <a:rect l="l" t="t" r="r" b="b"/>
              <a:pathLst>
                <a:path w="1569" h="6940" extrusionOk="0">
                  <a:moveTo>
                    <a:pt x="0" y="1"/>
                  </a:moveTo>
                  <a:cubicBezTo>
                    <a:pt x="534" y="1068"/>
                    <a:pt x="901" y="2202"/>
                    <a:pt x="1101" y="3403"/>
                  </a:cubicBezTo>
                  <a:cubicBezTo>
                    <a:pt x="1235" y="4571"/>
                    <a:pt x="1201" y="5772"/>
                    <a:pt x="1001" y="6939"/>
                  </a:cubicBezTo>
                  <a:cubicBezTo>
                    <a:pt x="1134" y="6606"/>
                    <a:pt x="1235" y="6272"/>
                    <a:pt x="1301" y="5905"/>
                  </a:cubicBezTo>
                  <a:cubicBezTo>
                    <a:pt x="1568" y="4204"/>
                    <a:pt x="1335" y="2469"/>
                    <a:pt x="567" y="901"/>
                  </a:cubicBezTo>
                  <a:cubicBezTo>
                    <a:pt x="434" y="568"/>
                    <a:pt x="234" y="26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45;p37">
              <a:extLst>
                <a:ext uri="{FF2B5EF4-FFF2-40B4-BE49-F238E27FC236}">
                  <a16:creationId xmlns:a16="http://schemas.microsoft.com/office/drawing/2014/main" id="{9D5FE570-41F2-86D0-2BDC-D9D72B5F883A}"/>
                </a:ext>
              </a:extLst>
            </p:cNvPr>
            <p:cNvSpPr/>
            <p:nvPr/>
          </p:nvSpPr>
          <p:spPr>
            <a:xfrm>
              <a:off x="3887950" y="1966850"/>
              <a:ext cx="321075" cy="592125"/>
            </a:xfrm>
            <a:custGeom>
              <a:avLst/>
              <a:gdLst/>
              <a:ahLst/>
              <a:cxnLst/>
              <a:rect l="l" t="t" r="r" b="b"/>
              <a:pathLst>
                <a:path w="12843" h="23685" extrusionOk="0">
                  <a:moveTo>
                    <a:pt x="5971" y="1"/>
                  </a:moveTo>
                  <a:lnTo>
                    <a:pt x="5237" y="134"/>
                  </a:lnTo>
                  <a:cubicBezTo>
                    <a:pt x="5137" y="468"/>
                    <a:pt x="0" y="18947"/>
                    <a:pt x="0" y="18947"/>
                  </a:cubicBezTo>
                  <a:lnTo>
                    <a:pt x="0" y="19648"/>
                  </a:lnTo>
                  <a:lnTo>
                    <a:pt x="7339" y="23684"/>
                  </a:lnTo>
                  <a:lnTo>
                    <a:pt x="8073" y="22884"/>
                  </a:lnTo>
                  <a:lnTo>
                    <a:pt x="12843" y="4370"/>
                  </a:lnTo>
                  <a:lnTo>
                    <a:pt x="5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46;p37">
              <a:extLst>
                <a:ext uri="{FF2B5EF4-FFF2-40B4-BE49-F238E27FC236}">
                  <a16:creationId xmlns:a16="http://schemas.microsoft.com/office/drawing/2014/main" id="{D5206783-45F5-0927-F16F-621BFCFF2F24}"/>
                </a:ext>
              </a:extLst>
            </p:cNvPr>
            <p:cNvSpPr/>
            <p:nvPr/>
          </p:nvSpPr>
          <p:spPr>
            <a:xfrm>
              <a:off x="3134900" y="2976750"/>
              <a:ext cx="110950" cy="681325"/>
            </a:xfrm>
            <a:custGeom>
              <a:avLst/>
              <a:gdLst/>
              <a:ahLst/>
              <a:cxnLst/>
              <a:rect l="l" t="t" r="r" b="b"/>
              <a:pathLst>
                <a:path w="4438" h="27253" extrusionOk="0">
                  <a:moveTo>
                    <a:pt x="2002" y="0"/>
                  </a:moveTo>
                  <a:lnTo>
                    <a:pt x="2002" y="0"/>
                  </a:lnTo>
                  <a:cubicBezTo>
                    <a:pt x="1969" y="100"/>
                    <a:pt x="1936" y="167"/>
                    <a:pt x="1902" y="267"/>
                  </a:cubicBezTo>
                  <a:cubicBezTo>
                    <a:pt x="1869" y="467"/>
                    <a:pt x="1769" y="734"/>
                    <a:pt x="1702" y="1068"/>
                  </a:cubicBezTo>
                  <a:cubicBezTo>
                    <a:pt x="1502" y="1768"/>
                    <a:pt x="1235" y="2769"/>
                    <a:pt x="1002" y="4036"/>
                  </a:cubicBezTo>
                  <a:cubicBezTo>
                    <a:pt x="768" y="5271"/>
                    <a:pt x="501" y="6805"/>
                    <a:pt x="301" y="8473"/>
                  </a:cubicBezTo>
                  <a:cubicBezTo>
                    <a:pt x="101" y="10307"/>
                    <a:pt x="1" y="12175"/>
                    <a:pt x="68" y="14010"/>
                  </a:cubicBezTo>
                  <a:cubicBezTo>
                    <a:pt x="68" y="14977"/>
                    <a:pt x="168" y="15945"/>
                    <a:pt x="268" y="16845"/>
                  </a:cubicBezTo>
                  <a:cubicBezTo>
                    <a:pt x="334" y="17312"/>
                    <a:pt x="401" y="17746"/>
                    <a:pt x="468" y="18213"/>
                  </a:cubicBezTo>
                  <a:cubicBezTo>
                    <a:pt x="501" y="18647"/>
                    <a:pt x="635" y="19080"/>
                    <a:pt x="701" y="19481"/>
                  </a:cubicBezTo>
                  <a:cubicBezTo>
                    <a:pt x="768" y="19681"/>
                    <a:pt x="801" y="19914"/>
                    <a:pt x="835" y="20114"/>
                  </a:cubicBezTo>
                  <a:cubicBezTo>
                    <a:pt x="902" y="20315"/>
                    <a:pt x="968" y="20515"/>
                    <a:pt x="1002" y="20682"/>
                  </a:cubicBezTo>
                  <a:cubicBezTo>
                    <a:pt x="1135" y="21082"/>
                    <a:pt x="1235" y="21449"/>
                    <a:pt x="1369" y="21816"/>
                  </a:cubicBezTo>
                  <a:cubicBezTo>
                    <a:pt x="1602" y="22483"/>
                    <a:pt x="1869" y="23117"/>
                    <a:pt x="2169" y="23750"/>
                  </a:cubicBezTo>
                  <a:lnTo>
                    <a:pt x="2569" y="24584"/>
                  </a:lnTo>
                  <a:cubicBezTo>
                    <a:pt x="2703" y="24851"/>
                    <a:pt x="2870" y="25085"/>
                    <a:pt x="3003" y="25285"/>
                  </a:cubicBezTo>
                  <a:cubicBezTo>
                    <a:pt x="3203" y="25685"/>
                    <a:pt x="3470" y="26052"/>
                    <a:pt x="3737" y="26386"/>
                  </a:cubicBezTo>
                  <a:lnTo>
                    <a:pt x="4237" y="27053"/>
                  </a:lnTo>
                  <a:cubicBezTo>
                    <a:pt x="4304" y="27120"/>
                    <a:pt x="4371" y="27186"/>
                    <a:pt x="4437" y="27253"/>
                  </a:cubicBezTo>
                  <a:cubicBezTo>
                    <a:pt x="4404" y="27153"/>
                    <a:pt x="4337" y="27086"/>
                    <a:pt x="4304" y="27019"/>
                  </a:cubicBezTo>
                  <a:lnTo>
                    <a:pt x="3804" y="26352"/>
                  </a:lnTo>
                  <a:cubicBezTo>
                    <a:pt x="3537" y="25985"/>
                    <a:pt x="3337" y="25618"/>
                    <a:pt x="3103" y="25251"/>
                  </a:cubicBezTo>
                  <a:cubicBezTo>
                    <a:pt x="2970" y="25018"/>
                    <a:pt x="2836" y="24784"/>
                    <a:pt x="2703" y="24551"/>
                  </a:cubicBezTo>
                  <a:lnTo>
                    <a:pt x="2303" y="23717"/>
                  </a:lnTo>
                  <a:cubicBezTo>
                    <a:pt x="2002" y="23150"/>
                    <a:pt x="1802" y="22483"/>
                    <a:pt x="1535" y="21782"/>
                  </a:cubicBezTo>
                  <a:cubicBezTo>
                    <a:pt x="1402" y="21415"/>
                    <a:pt x="1335" y="21048"/>
                    <a:pt x="1202" y="20648"/>
                  </a:cubicBezTo>
                  <a:cubicBezTo>
                    <a:pt x="1168" y="20448"/>
                    <a:pt x="1068" y="20281"/>
                    <a:pt x="1035" y="20081"/>
                  </a:cubicBezTo>
                  <a:cubicBezTo>
                    <a:pt x="1002" y="19881"/>
                    <a:pt x="968" y="19647"/>
                    <a:pt x="902" y="19447"/>
                  </a:cubicBezTo>
                  <a:cubicBezTo>
                    <a:pt x="835" y="19047"/>
                    <a:pt x="735" y="18613"/>
                    <a:pt x="668" y="18180"/>
                  </a:cubicBezTo>
                  <a:cubicBezTo>
                    <a:pt x="601" y="17746"/>
                    <a:pt x="535" y="17312"/>
                    <a:pt x="468" y="16845"/>
                  </a:cubicBezTo>
                  <a:cubicBezTo>
                    <a:pt x="401" y="15945"/>
                    <a:pt x="268" y="14977"/>
                    <a:pt x="268" y="14010"/>
                  </a:cubicBezTo>
                  <a:cubicBezTo>
                    <a:pt x="234" y="12175"/>
                    <a:pt x="301" y="10341"/>
                    <a:pt x="501" y="8506"/>
                  </a:cubicBezTo>
                  <a:cubicBezTo>
                    <a:pt x="668" y="6838"/>
                    <a:pt x="902" y="5337"/>
                    <a:pt x="1168" y="4070"/>
                  </a:cubicBezTo>
                  <a:cubicBezTo>
                    <a:pt x="1402" y="2802"/>
                    <a:pt x="1602" y="1801"/>
                    <a:pt x="1769" y="1101"/>
                  </a:cubicBezTo>
                  <a:lnTo>
                    <a:pt x="1969" y="300"/>
                  </a:lnTo>
                  <a:cubicBezTo>
                    <a:pt x="1969" y="200"/>
                    <a:pt x="2002" y="100"/>
                    <a:pt x="2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47;p37">
              <a:extLst>
                <a:ext uri="{FF2B5EF4-FFF2-40B4-BE49-F238E27FC236}">
                  <a16:creationId xmlns:a16="http://schemas.microsoft.com/office/drawing/2014/main" id="{2A2BFCDB-2BFD-D479-9040-204F3D3FDD39}"/>
                </a:ext>
              </a:extLst>
            </p:cNvPr>
            <p:cNvSpPr/>
            <p:nvPr/>
          </p:nvSpPr>
          <p:spPr>
            <a:xfrm>
              <a:off x="4200675" y="2750750"/>
              <a:ext cx="343600" cy="1095800"/>
            </a:xfrm>
            <a:custGeom>
              <a:avLst/>
              <a:gdLst/>
              <a:ahLst/>
              <a:cxnLst/>
              <a:rect l="l" t="t" r="r" b="b"/>
              <a:pathLst>
                <a:path w="13744" h="43832" extrusionOk="0">
                  <a:moveTo>
                    <a:pt x="9707" y="0"/>
                  </a:moveTo>
                  <a:lnTo>
                    <a:pt x="9607" y="34"/>
                  </a:lnTo>
                  <a:lnTo>
                    <a:pt x="67" y="4403"/>
                  </a:lnTo>
                  <a:lnTo>
                    <a:pt x="0" y="4437"/>
                  </a:lnTo>
                  <a:lnTo>
                    <a:pt x="0" y="4504"/>
                  </a:lnTo>
                  <a:cubicBezTo>
                    <a:pt x="234" y="8039"/>
                    <a:pt x="434" y="11842"/>
                    <a:pt x="667" y="15812"/>
                  </a:cubicBezTo>
                  <a:cubicBezTo>
                    <a:pt x="834" y="18147"/>
                    <a:pt x="968" y="20448"/>
                    <a:pt x="1101" y="22650"/>
                  </a:cubicBezTo>
                  <a:cubicBezTo>
                    <a:pt x="1168" y="23751"/>
                    <a:pt x="1235" y="24851"/>
                    <a:pt x="1268" y="25885"/>
                  </a:cubicBezTo>
                  <a:cubicBezTo>
                    <a:pt x="1301" y="26419"/>
                    <a:pt x="1335" y="26953"/>
                    <a:pt x="1368" y="27487"/>
                  </a:cubicBezTo>
                  <a:cubicBezTo>
                    <a:pt x="1401" y="27987"/>
                    <a:pt x="1468" y="28521"/>
                    <a:pt x="1568" y="29021"/>
                  </a:cubicBezTo>
                  <a:cubicBezTo>
                    <a:pt x="1735" y="29988"/>
                    <a:pt x="1968" y="30956"/>
                    <a:pt x="2335" y="31890"/>
                  </a:cubicBezTo>
                  <a:cubicBezTo>
                    <a:pt x="2702" y="32790"/>
                    <a:pt x="3103" y="33624"/>
                    <a:pt x="3469" y="34458"/>
                  </a:cubicBezTo>
                  <a:cubicBezTo>
                    <a:pt x="4237" y="36093"/>
                    <a:pt x="4971" y="37627"/>
                    <a:pt x="5671" y="38995"/>
                  </a:cubicBezTo>
                  <a:cubicBezTo>
                    <a:pt x="6238" y="40262"/>
                    <a:pt x="7139" y="41397"/>
                    <a:pt x="8240" y="42231"/>
                  </a:cubicBezTo>
                  <a:cubicBezTo>
                    <a:pt x="9073" y="42864"/>
                    <a:pt x="10041" y="43331"/>
                    <a:pt x="11075" y="43565"/>
                  </a:cubicBezTo>
                  <a:cubicBezTo>
                    <a:pt x="11709" y="43732"/>
                    <a:pt x="12376" y="43832"/>
                    <a:pt x="13043" y="43832"/>
                  </a:cubicBezTo>
                  <a:cubicBezTo>
                    <a:pt x="13276" y="43832"/>
                    <a:pt x="13510" y="43832"/>
                    <a:pt x="13743" y="43765"/>
                  </a:cubicBezTo>
                  <a:lnTo>
                    <a:pt x="13043" y="43765"/>
                  </a:lnTo>
                  <a:cubicBezTo>
                    <a:pt x="12376" y="43732"/>
                    <a:pt x="11742" y="43632"/>
                    <a:pt x="11108" y="43465"/>
                  </a:cubicBezTo>
                  <a:cubicBezTo>
                    <a:pt x="10108" y="43198"/>
                    <a:pt x="9140" y="42731"/>
                    <a:pt x="8306" y="42097"/>
                  </a:cubicBezTo>
                  <a:cubicBezTo>
                    <a:pt x="7239" y="41263"/>
                    <a:pt x="6372" y="40162"/>
                    <a:pt x="5804" y="38895"/>
                  </a:cubicBezTo>
                  <a:cubicBezTo>
                    <a:pt x="5137" y="37527"/>
                    <a:pt x="4403" y="35993"/>
                    <a:pt x="3670" y="34358"/>
                  </a:cubicBezTo>
                  <a:cubicBezTo>
                    <a:pt x="3269" y="33558"/>
                    <a:pt x="2902" y="32690"/>
                    <a:pt x="2535" y="31823"/>
                  </a:cubicBezTo>
                  <a:cubicBezTo>
                    <a:pt x="2202" y="30889"/>
                    <a:pt x="1935" y="29922"/>
                    <a:pt x="1768" y="28954"/>
                  </a:cubicBezTo>
                  <a:cubicBezTo>
                    <a:pt x="1702" y="28454"/>
                    <a:pt x="1635" y="27954"/>
                    <a:pt x="1601" y="27453"/>
                  </a:cubicBezTo>
                  <a:cubicBezTo>
                    <a:pt x="1568" y="26920"/>
                    <a:pt x="1535" y="26386"/>
                    <a:pt x="1501" y="25885"/>
                  </a:cubicBezTo>
                  <a:cubicBezTo>
                    <a:pt x="1435" y="24818"/>
                    <a:pt x="1401" y="23717"/>
                    <a:pt x="1301" y="22616"/>
                  </a:cubicBezTo>
                  <a:cubicBezTo>
                    <a:pt x="1168" y="20415"/>
                    <a:pt x="1034" y="18113"/>
                    <a:pt x="901" y="15778"/>
                  </a:cubicBezTo>
                  <a:cubicBezTo>
                    <a:pt x="636" y="11834"/>
                    <a:pt x="437" y="8054"/>
                    <a:pt x="238" y="4538"/>
                  </a:cubicBezTo>
                  <a:lnTo>
                    <a:pt x="238" y="4538"/>
                  </a:lnTo>
                  <a:lnTo>
                    <a:pt x="9604" y="232"/>
                  </a:lnTo>
                  <a:lnTo>
                    <a:pt x="9604" y="232"/>
                  </a:lnTo>
                  <a:cubicBezTo>
                    <a:pt x="10691" y="3756"/>
                    <a:pt x="11548" y="6624"/>
                    <a:pt x="12176" y="8640"/>
                  </a:cubicBezTo>
                  <a:cubicBezTo>
                    <a:pt x="12476" y="9641"/>
                    <a:pt x="12743" y="10408"/>
                    <a:pt x="12910" y="10941"/>
                  </a:cubicBezTo>
                  <a:lnTo>
                    <a:pt x="13110" y="11542"/>
                  </a:lnTo>
                  <a:cubicBezTo>
                    <a:pt x="13143" y="11675"/>
                    <a:pt x="13176" y="11742"/>
                    <a:pt x="13176" y="11742"/>
                  </a:cubicBezTo>
                  <a:cubicBezTo>
                    <a:pt x="13176" y="11742"/>
                    <a:pt x="13176" y="11675"/>
                    <a:pt x="13143" y="11542"/>
                  </a:cubicBezTo>
                  <a:cubicBezTo>
                    <a:pt x="13076" y="11375"/>
                    <a:pt x="13043" y="11175"/>
                    <a:pt x="12943" y="10941"/>
                  </a:cubicBezTo>
                  <a:cubicBezTo>
                    <a:pt x="12809" y="10374"/>
                    <a:pt x="12576" y="9607"/>
                    <a:pt x="12276" y="8606"/>
                  </a:cubicBezTo>
                  <a:cubicBezTo>
                    <a:pt x="11675" y="6572"/>
                    <a:pt x="10808" y="3670"/>
                    <a:pt x="9707" y="100"/>
                  </a:cubicBezTo>
                  <a:lnTo>
                    <a:pt x="97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48;p37">
              <a:extLst>
                <a:ext uri="{FF2B5EF4-FFF2-40B4-BE49-F238E27FC236}">
                  <a16:creationId xmlns:a16="http://schemas.microsoft.com/office/drawing/2014/main" id="{12E41BA1-8478-B461-8DDA-B3BF031E68E3}"/>
                </a:ext>
              </a:extLst>
            </p:cNvPr>
            <p:cNvSpPr/>
            <p:nvPr/>
          </p:nvSpPr>
          <p:spPr>
            <a:xfrm>
              <a:off x="3967175" y="4314375"/>
              <a:ext cx="373625" cy="141775"/>
            </a:xfrm>
            <a:custGeom>
              <a:avLst/>
              <a:gdLst/>
              <a:ahLst/>
              <a:cxnLst/>
              <a:rect l="l" t="t" r="r" b="b"/>
              <a:pathLst>
                <a:path w="14945" h="5671" extrusionOk="0">
                  <a:moveTo>
                    <a:pt x="14944" y="0"/>
                  </a:moveTo>
                  <a:lnTo>
                    <a:pt x="14944" y="0"/>
                  </a:lnTo>
                  <a:cubicBezTo>
                    <a:pt x="14744" y="33"/>
                    <a:pt x="14544" y="133"/>
                    <a:pt x="14344" y="200"/>
                  </a:cubicBezTo>
                  <a:lnTo>
                    <a:pt x="12776" y="901"/>
                  </a:lnTo>
                  <a:cubicBezTo>
                    <a:pt x="11475" y="1501"/>
                    <a:pt x="9641" y="2268"/>
                    <a:pt x="7572" y="3069"/>
                  </a:cubicBezTo>
                  <a:cubicBezTo>
                    <a:pt x="5504" y="3836"/>
                    <a:pt x="3603" y="4503"/>
                    <a:pt x="2235" y="4937"/>
                  </a:cubicBezTo>
                  <a:lnTo>
                    <a:pt x="601" y="5437"/>
                  </a:lnTo>
                  <a:cubicBezTo>
                    <a:pt x="401" y="5504"/>
                    <a:pt x="200" y="5571"/>
                    <a:pt x="0" y="5671"/>
                  </a:cubicBezTo>
                  <a:cubicBezTo>
                    <a:pt x="234" y="5637"/>
                    <a:pt x="434" y="5604"/>
                    <a:pt x="634" y="5537"/>
                  </a:cubicBezTo>
                  <a:cubicBezTo>
                    <a:pt x="1034" y="5437"/>
                    <a:pt x="1601" y="5270"/>
                    <a:pt x="2302" y="5070"/>
                  </a:cubicBezTo>
                  <a:cubicBezTo>
                    <a:pt x="3703" y="4670"/>
                    <a:pt x="5604" y="4070"/>
                    <a:pt x="7672" y="3269"/>
                  </a:cubicBezTo>
                  <a:cubicBezTo>
                    <a:pt x="9741" y="2468"/>
                    <a:pt x="11575" y="1668"/>
                    <a:pt x="12876" y="1067"/>
                  </a:cubicBezTo>
                  <a:cubicBezTo>
                    <a:pt x="13510" y="734"/>
                    <a:pt x="14044" y="500"/>
                    <a:pt x="14411" y="300"/>
                  </a:cubicBezTo>
                  <a:cubicBezTo>
                    <a:pt x="14611" y="200"/>
                    <a:pt x="14778" y="100"/>
                    <a:pt x="14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49;p37">
              <a:extLst>
                <a:ext uri="{FF2B5EF4-FFF2-40B4-BE49-F238E27FC236}">
                  <a16:creationId xmlns:a16="http://schemas.microsoft.com/office/drawing/2014/main" id="{8842AFEE-82A9-D590-D388-D98E65FD2690}"/>
                </a:ext>
              </a:extLst>
            </p:cNvPr>
            <p:cNvSpPr/>
            <p:nvPr/>
          </p:nvSpPr>
          <p:spPr>
            <a:xfrm>
              <a:off x="3963825" y="4311025"/>
              <a:ext cx="479550" cy="229350"/>
            </a:xfrm>
            <a:custGeom>
              <a:avLst/>
              <a:gdLst/>
              <a:ahLst/>
              <a:cxnLst/>
              <a:rect l="l" t="t" r="r" b="b"/>
              <a:pathLst>
                <a:path w="19182" h="9174" extrusionOk="0">
                  <a:moveTo>
                    <a:pt x="14611" y="1"/>
                  </a:moveTo>
                  <a:lnTo>
                    <a:pt x="14611" y="1"/>
                  </a:lnTo>
                  <a:cubicBezTo>
                    <a:pt x="14711" y="67"/>
                    <a:pt x="14811" y="134"/>
                    <a:pt x="14945" y="201"/>
                  </a:cubicBezTo>
                  <a:lnTo>
                    <a:pt x="15812" y="668"/>
                  </a:lnTo>
                  <a:lnTo>
                    <a:pt x="18864" y="2306"/>
                  </a:lnTo>
                  <a:lnTo>
                    <a:pt x="18864" y="2306"/>
                  </a:lnTo>
                  <a:cubicBezTo>
                    <a:pt x="13209" y="5692"/>
                    <a:pt x="6967" y="7966"/>
                    <a:pt x="430" y="9030"/>
                  </a:cubicBezTo>
                  <a:lnTo>
                    <a:pt x="430" y="9030"/>
                  </a:lnTo>
                  <a:cubicBezTo>
                    <a:pt x="331" y="8082"/>
                    <a:pt x="233" y="7297"/>
                    <a:pt x="168" y="6739"/>
                  </a:cubicBezTo>
                  <a:cubicBezTo>
                    <a:pt x="134" y="6505"/>
                    <a:pt x="101" y="6272"/>
                    <a:pt x="68" y="6138"/>
                  </a:cubicBezTo>
                  <a:cubicBezTo>
                    <a:pt x="68" y="6038"/>
                    <a:pt x="34" y="5972"/>
                    <a:pt x="34" y="5905"/>
                  </a:cubicBezTo>
                  <a:cubicBezTo>
                    <a:pt x="1" y="5972"/>
                    <a:pt x="1" y="6038"/>
                    <a:pt x="34" y="6138"/>
                  </a:cubicBezTo>
                  <a:cubicBezTo>
                    <a:pt x="34" y="6272"/>
                    <a:pt x="68" y="6505"/>
                    <a:pt x="68" y="6739"/>
                  </a:cubicBezTo>
                  <a:cubicBezTo>
                    <a:pt x="134" y="7339"/>
                    <a:pt x="201" y="8106"/>
                    <a:pt x="301" y="9107"/>
                  </a:cubicBezTo>
                  <a:lnTo>
                    <a:pt x="301" y="9174"/>
                  </a:lnTo>
                  <a:lnTo>
                    <a:pt x="401" y="9174"/>
                  </a:lnTo>
                  <a:cubicBezTo>
                    <a:pt x="3970" y="8674"/>
                    <a:pt x="7506" y="7739"/>
                    <a:pt x="10909" y="6439"/>
                  </a:cubicBezTo>
                  <a:cubicBezTo>
                    <a:pt x="13744" y="5338"/>
                    <a:pt x="16479" y="3970"/>
                    <a:pt x="19048" y="2369"/>
                  </a:cubicBezTo>
                  <a:lnTo>
                    <a:pt x="19181" y="2302"/>
                  </a:lnTo>
                  <a:lnTo>
                    <a:pt x="19048" y="2236"/>
                  </a:lnTo>
                  <a:lnTo>
                    <a:pt x="15812" y="601"/>
                  </a:lnTo>
                  <a:lnTo>
                    <a:pt x="14945" y="167"/>
                  </a:lnTo>
                  <a:cubicBezTo>
                    <a:pt x="14845" y="101"/>
                    <a:pt x="14745" y="34"/>
                    <a:pt x="14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50;p37">
              <a:extLst>
                <a:ext uri="{FF2B5EF4-FFF2-40B4-BE49-F238E27FC236}">
                  <a16:creationId xmlns:a16="http://schemas.microsoft.com/office/drawing/2014/main" id="{ED4EB0F8-4118-AFEF-1DA5-3B21627EE279}"/>
                </a:ext>
              </a:extLst>
            </p:cNvPr>
            <p:cNvSpPr/>
            <p:nvPr/>
          </p:nvSpPr>
          <p:spPr>
            <a:xfrm>
              <a:off x="3986350" y="4537025"/>
              <a:ext cx="5025" cy="1700"/>
            </a:xfrm>
            <a:custGeom>
              <a:avLst/>
              <a:gdLst/>
              <a:ahLst/>
              <a:cxnLst/>
              <a:rect l="l" t="t" r="r" b="b"/>
              <a:pathLst>
                <a:path w="201" h="68" extrusionOk="0">
                  <a:moveTo>
                    <a:pt x="1" y="0"/>
                  </a:moveTo>
                  <a:lnTo>
                    <a:pt x="134" y="67"/>
                  </a:lnTo>
                  <a:lnTo>
                    <a:pt x="201" y="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51;p37">
              <a:extLst>
                <a:ext uri="{FF2B5EF4-FFF2-40B4-BE49-F238E27FC236}">
                  <a16:creationId xmlns:a16="http://schemas.microsoft.com/office/drawing/2014/main" id="{0139B17F-BFAD-FD6F-D6B1-0806FBCFABCF}"/>
                </a:ext>
              </a:extLst>
            </p:cNvPr>
            <p:cNvSpPr/>
            <p:nvPr/>
          </p:nvSpPr>
          <p:spPr>
            <a:xfrm>
              <a:off x="3742000" y="3085975"/>
              <a:ext cx="63425" cy="241875"/>
            </a:xfrm>
            <a:custGeom>
              <a:avLst/>
              <a:gdLst/>
              <a:ahLst/>
              <a:cxnLst/>
              <a:rect l="l" t="t" r="r" b="b"/>
              <a:pathLst>
                <a:path w="2537" h="9675" extrusionOk="0">
                  <a:moveTo>
                    <a:pt x="2503" y="1"/>
                  </a:moveTo>
                  <a:cubicBezTo>
                    <a:pt x="2503" y="1"/>
                    <a:pt x="2403" y="68"/>
                    <a:pt x="2202" y="301"/>
                  </a:cubicBezTo>
                  <a:cubicBezTo>
                    <a:pt x="2102" y="401"/>
                    <a:pt x="2002" y="535"/>
                    <a:pt x="1902" y="668"/>
                  </a:cubicBezTo>
                  <a:cubicBezTo>
                    <a:pt x="1769" y="801"/>
                    <a:pt x="1635" y="1002"/>
                    <a:pt x="1502" y="1168"/>
                  </a:cubicBezTo>
                  <a:cubicBezTo>
                    <a:pt x="1202" y="1635"/>
                    <a:pt x="935" y="2102"/>
                    <a:pt x="735" y="2636"/>
                  </a:cubicBezTo>
                  <a:cubicBezTo>
                    <a:pt x="468" y="3270"/>
                    <a:pt x="268" y="3904"/>
                    <a:pt x="168" y="4604"/>
                  </a:cubicBezTo>
                  <a:cubicBezTo>
                    <a:pt x="34" y="5271"/>
                    <a:pt x="1" y="5938"/>
                    <a:pt x="34" y="6639"/>
                  </a:cubicBezTo>
                  <a:cubicBezTo>
                    <a:pt x="68" y="7173"/>
                    <a:pt x="168" y="7740"/>
                    <a:pt x="334" y="8273"/>
                  </a:cubicBezTo>
                  <a:cubicBezTo>
                    <a:pt x="368" y="8474"/>
                    <a:pt x="435" y="8674"/>
                    <a:pt x="501" y="8874"/>
                  </a:cubicBezTo>
                  <a:cubicBezTo>
                    <a:pt x="568" y="9041"/>
                    <a:pt x="635" y="9174"/>
                    <a:pt x="701" y="9308"/>
                  </a:cubicBezTo>
                  <a:cubicBezTo>
                    <a:pt x="735" y="9441"/>
                    <a:pt x="801" y="9574"/>
                    <a:pt x="902" y="9674"/>
                  </a:cubicBezTo>
                  <a:cubicBezTo>
                    <a:pt x="935" y="9674"/>
                    <a:pt x="701" y="9141"/>
                    <a:pt x="468" y="8240"/>
                  </a:cubicBezTo>
                  <a:cubicBezTo>
                    <a:pt x="368" y="7706"/>
                    <a:pt x="268" y="7173"/>
                    <a:pt x="268" y="6606"/>
                  </a:cubicBezTo>
                  <a:cubicBezTo>
                    <a:pt x="234" y="5938"/>
                    <a:pt x="268" y="5271"/>
                    <a:pt x="368" y="4638"/>
                  </a:cubicBezTo>
                  <a:cubicBezTo>
                    <a:pt x="501" y="3970"/>
                    <a:pt x="668" y="3337"/>
                    <a:pt x="902" y="2703"/>
                  </a:cubicBezTo>
                  <a:cubicBezTo>
                    <a:pt x="1102" y="2202"/>
                    <a:pt x="1369" y="1702"/>
                    <a:pt x="1635" y="1235"/>
                  </a:cubicBezTo>
                  <a:cubicBezTo>
                    <a:pt x="2136" y="435"/>
                    <a:pt x="2536" y="34"/>
                    <a:pt x="2503" y="1"/>
                  </a:cubicBezTo>
                  <a:close/>
                </a:path>
              </a:pathLst>
            </a:custGeom>
            <a:solidFill>
              <a:srgbClr val="FF9C5D">
                <a:alpha val="5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52;p37">
              <a:extLst>
                <a:ext uri="{FF2B5EF4-FFF2-40B4-BE49-F238E27FC236}">
                  <a16:creationId xmlns:a16="http://schemas.microsoft.com/office/drawing/2014/main" id="{6EE4EB95-6909-C4FA-1F40-3F7C7B484EEA}"/>
                </a:ext>
              </a:extLst>
            </p:cNvPr>
            <p:cNvSpPr/>
            <p:nvPr/>
          </p:nvSpPr>
          <p:spPr>
            <a:xfrm>
              <a:off x="3754525" y="3009450"/>
              <a:ext cx="318575" cy="274200"/>
            </a:xfrm>
            <a:custGeom>
              <a:avLst/>
              <a:gdLst/>
              <a:ahLst/>
              <a:cxnLst/>
              <a:rect l="l" t="t" r="r" b="b"/>
              <a:pathLst>
                <a:path w="12743" h="10968" extrusionOk="0">
                  <a:moveTo>
                    <a:pt x="11944" y="1"/>
                  </a:moveTo>
                  <a:cubicBezTo>
                    <a:pt x="11780" y="1"/>
                    <a:pt x="11607" y="69"/>
                    <a:pt x="11508" y="193"/>
                  </a:cubicBezTo>
                  <a:cubicBezTo>
                    <a:pt x="11375" y="393"/>
                    <a:pt x="11275" y="627"/>
                    <a:pt x="11242" y="894"/>
                  </a:cubicBezTo>
                  <a:cubicBezTo>
                    <a:pt x="11141" y="1345"/>
                    <a:pt x="11079" y="1797"/>
                    <a:pt x="11082" y="2249"/>
                  </a:cubicBezTo>
                  <a:lnTo>
                    <a:pt x="11082" y="2249"/>
                  </a:lnTo>
                  <a:cubicBezTo>
                    <a:pt x="10962" y="2022"/>
                    <a:pt x="10799" y="1818"/>
                    <a:pt x="10608" y="1628"/>
                  </a:cubicBezTo>
                  <a:cubicBezTo>
                    <a:pt x="10441" y="1461"/>
                    <a:pt x="10241" y="1394"/>
                    <a:pt x="10007" y="1361"/>
                  </a:cubicBezTo>
                  <a:cubicBezTo>
                    <a:pt x="9980" y="1357"/>
                    <a:pt x="9952" y="1356"/>
                    <a:pt x="9925" y="1356"/>
                  </a:cubicBezTo>
                  <a:cubicBezTo>
                    <a:pt x="9687" y="1356"/>
                    <a:pt x="9460" y="1481"/>
                    <a:pt x="9340" y="1661"/>
                  </a:cubicBezTo>
                  <a:cubicBezTo>
                    <a:pt x="9173" y="1861"/>
                    <a:pt x="9107" y="2095"/>
                    <a:pt x="9040" y="2328"/>
                  </a:cubicBezTo>
                  <a:cubicBezTo>
                    <a:pt x="9007" y="2562"/>
                    <a:pt x="8973" y="2795"/>
                    <a:pt x="8973" y="3062"/>
                  </a:cubicBezTo>
                  <a:cubicBezTo>
                    <a:pt x="8973" y="3427"/>
                    <a:pt x="9009" y="3810"/>
                    <a:pt x="9093" y="4172"/>
                  </a:cubicBezTo>
                  <a:lnTo>
                    <a:pt x="9093" y="4172"/>
                  </a:lnTo>
                  <a:lnTo>
                    <a:pt x="8440" y="3496"/>
                  </a:lnTo>
                  <a:cubicBezTo>
                    <a:pt x="8273" y="3329"/>
                    <a:pt x="8073" y="3162"/>
                    <a:pt x="7906" y="3029"/>
                  </a:cubicBezTo>
                  <a:cubicBezTo>
                    <a:pt x="7806" y="2928"/>
                    <a:pt x="7672" y="2895"/>
                    <a:pt x="7506" y="2895"/>
                  </a:cubicBezTo>
                  <a:cubicBezTo>
                    <a:pt x="7372" y="2895"/>
                    <a:pt x="7239" y="2962"/>
                    <a:pt x="7139" y="3095"/>
                  </a:cubicBezTo>
                  <a:cubicBezTo>
                    <a:pt x="7005" y="3295"/>
                    <a:pt x="6905" y="3562"/>
                    <a:pt x="6872" y="3796"/>
                  </a:cubicBezTo>
                  <a:cubicBezTo>
                    <a:pt x="6805" y="4063"/>
                    <a:pt x="6772" y="4296"/>
                    <a:pt x="6772" y="4530"/>
                  </a:cubicBezTo>
                  <a:cubicBezTo>
                    <a:pt x="6728" y="4876"/>
                    <a:pt x="6713" y="5209"/>
                    <a:pt x="6717" y="5537"/>
                  </a:cubicBezTo>
                  <a:lnTo>
                    <a:pt x="6717" y="5537"/>
                  </a:lnTo>
                  <a:cubicBezTo>
                    <a:pt x="6568" y="5280"/>
                    <a:pt x="6383" y="5041"/>
                    <a:pt x="6171" y="4830"/>
                  </a:cubicBezTo>
                  <a:cubicBezTo>
                    <a:pt x="5912" y="4594"/>
                    <a:pt x="5568" y="4458"/>
                    <a:pt x="5224" y="4458"/>
                  </a:cubicBezTo>
                  <a:cubicBezTo>
                    <a:pt x="5082" y="4458"/>
                    <a:pt x="4940" y="4481"/>
                    <a:pt x="4804" y="4530"/>
                  </a:cubicBezTo>
                  <a:cubicBezTo>
                    <a:pt x="4370" y="4730"/>
                    <a:pt x="4070" y="5163"/>
                    <a:pt x="4070" y="5630"/>
                  </a:cubicBezTo>
                  <a:cubicBezTo>
                    <a:pt x="4052" y="5865"/>
                    <a:pt x="4063" y="6100"/>
                    <a:pt x="4093" y="6334"/>
                  </a:cubicBezTo>
                  <a:lnTo>
                    <a:pt x="4093" y="6334"/>
                  </a:lnTo>
                  <a:cubicBezTo>
                    <a:pt x="3828" y="6016"/>
                    <a:pt x="3462" y="5798"/>
                    <a:pt x="3036" y="5730"/>
                  </a:cubicBezTo>
                  <a:cubicBezTo>
                    <a:pt x="2961" y="5722"/>
                    <a:pt x="2886" y="5718"/>
                    <a:pt x="2812" y="5718"/>
                  </a:cubicBezTo>
                  <a:cubicBezTo>
                    <a:pt x="2297" y="5718"/>
                    <a:pt x="1822" y="5922"/>
                    <a:pt x="1501" y="6331"/>
                  </a:cubicBezTo>
                  <a:cubicBezTo>
                    <a:pt x="1134" y="6731"/>
                    <a:pt x="1001" y="7265"/>
                    <a:pt x="1134" y="7799"/>
                  </a:cubicBezTo>
                  <a:cubicBezTo>
                    <a:pt x="1194" y="8056"/>
                    <a:pt x="1312" y="8302"/>
                    <a:pt x="1482" y="8508"/>
                  </a:cubicBezTo>
                  <a:lnTo>
                    <a:pt x="1482" y="8508"/>
                  </a:lnTo>
                  <a:cubicBezTo>
                    <a:pt x="1415" y="8496"/>
                    <a:pt x="1347" y="8491"/>
                    <a:pt x="1279" y="8491"/>
                  </a:cubicBezTo>
                  <a:cubicBezTo>
                    <a:pt x="1230" y="8491"/>
                    <a:pt x="1182" y="8494"/>
                    <a:pt x="1134" y="8499"/>
                  </a:cubicBezTo>
                  <a:cubicBezTo>
                    <a:pt x="868" y="8532"/>
                    <a:pt x="601" y="8666"/>
                    <a:pt x="401" y="8866"/>
                  </a:cubicBezTo>
                  <a:cubicBezTo>
                    <a:pt x="134" y="9200"/>
                    <a:pt x="0" y="9633"/>
                    <a:pt x="100" y="10067"/>
                  </a:cubicBezTo>
                  <a:cubicBezTo>
                    <a:pt x="134" y="10367"/>
                    <a:pt x="300" y="10701"/>
                    <a:pt x="501" y="10934"/>
                  </a:cubicBezTo>
                  <a:cubicBezTo>
                    <a:pt x="534" y="10968"/>
                    <a:pt x="567" y="10968"/>
                    <a:pt x="567" y="10968"/>
                  </a:cubicBezTo>
                  <a:cubicBezTo>
                    <a:pt x="367" y="10701"/>
                    <a:pt x="234" y="10367"/>
                    <a:pt x="167" y="10034"/>
                  </a:cubicBezTo>
                  <a:cubicBezTo>
                    <a:pt x="100" y="9633"/>
                    <a:pt x="200" y="9233"/>
                    <a:pt x="501" y="8933"/>
                  </a:cubicBezTo>
                  <a:cubicBezTo>
                    <a:pt x="667" y="8766"/>
                    <a:pt x="901" y="8666"/>
                    <a:pt x="1134" y="8633"/>
                  </a:cubicBezTo>
                  <a:cubicBezTo>
                    <a:pt x="1183" y="8627"/>
                    <a:pt x="1231" y="8624"/>
                    <a:pt x="1278" y="8624"/>
                  </a:cubicBezTo>
                  <a:cubicBezTo>
                    <a:pt x="1423" y="8624"/>
                    <a:pt x="1559" y="8651"/>
                    <a:pt x="1680" y="8709"/>
                  </a:cubicBezTo>
                  <a:lnTo>
                    <a:pt x="1680" y="8709"/>
                  </a:lnTo>
                  <a:cubicBezTo>
                    <a:pt x="1748" y="8767"/>
                    <a:pt x="1822" y="8820"/>
                    <a:pt x="1902" y="8866"/>
                  </a:cubicBezTo>
                  <a:lnTo>
                    <a:pt x="2369" y="9133"/>
                  </a:lnTo>
                  <a:lnTo>
                    <a:pt x="2369" y="9133"/>
                  </a:lnTo>
                  <a:lnTo>
                    <a:pt x="2002" y="8766"/>
                  </a:lnTo>
                  <a:cubicBezTo>
                    <a:pt x="1930" y="8694"/>
                    <a:pt x="1849" y="8638"/>
                    <a:pt x="1762" y="8596"/>
                  </a:cubicBezTo>
                  <a:lnTo>
                    <a:pt x="1762" y="8596"/>
                  </a:lnTo>
                  <a:cubicBezTo>
                    <a:pt x="1527" y="8370"/>
                    <a:pt x="1346" y="8072"/>
                    <a:pt x="1268" y="7732"/>
                  </a:cubicBezTo>
                  <a:cubicBezTo>
                    <a:pt x="1168" y="7298"/>
                    <a:pt x="1301" y="6798"/>
                    <a:pt x="1601" y="6431"/>
                  </a:cubicBezTo>
                  <a:cubicBezTo>
                    <a:pt x="1905" y="6099"/>
                    <a:pt x="2301" y="5905"/>
                    <a:pt x="2731" y="5905"/>
                  </a:cubicBezTo>
                  <a:cubicBezTo>
                    <a:pt x="2820" y="5905"/>
                    <a:pt x="2911" y="5913"/>
                    <a:pt x="3002" y="5931"/>
                  </a:cubicBezTo>
                  <a:cubicBezTo>
                    <a:pt x="3536" y="6031"/>
                    <a:pt x="4003" y="6398"/>
                    <a:pt x="4203" y="6931"/>
                  </a:cubicBezTo>
                  <a:lnTo>
                    <a:pt x="4403" y="6865"/>
                  </a:lnTo>
                  <a:cubicBezTo>
                    <a:pt x="4303" y="6464"/>
                    <a:pt x="4237" y="6064"/>
                    <a:pt x="4270" y="5664"/>
                  </a:cubicBezTo>
                  <a:cubicBezTo>
                    <a:pt x="4270" y="5263"/>
                    <a:pt x="4503" y="4897"/>
                    <a:pt x="4870" y="4730"/>
                  </a:cubicBezTo>
                  <a:cubicBezTo>
                    <a:pt x="4987" y="4691"/>
                    <a:pt x="5107" y="4672"/>
                    <a:pt x="5225" y="4672"/>
                  </a:cubicBezTo>
                  <a:cubicBezTo>
                    <a:pt x="5512" y="4672"/>
                    <a:pt x="5792" y="4784"/>
                    <a:pt x="6005" y="4997"/>
                  </a:cubicBezTo>
                  <a:cubicBezTo>
                    <a:pt x="6305" y="5330"/>
                    <a:pt x="6572" y="5697"/>
                    <a:pt x="6738" y="6097"/>
                  </a:cubicBezTo>
                  <a:lnTo>
                    <a:pt x="6972" y="6598"/>
                  </a:lnTo>
                  <a:lnTo>
                    <a:pt x="6939" y="6031"/>
                  </a:lnTo>
                  <a:cubicBezTo>
                    <a:pt x="6938" y="6020"/>
                    <a:pt x="6937" y="6009"/>
                    <a:pt x="6936" y="5998"/>
                  </a:cubicBezTo>
                  <a:lnTo>
                    <a:pt x="6936" y="5998"/>
                  </a:lnTo>
                  <a:lnTo>
                    <a:pt x="6939" y="5997"/>
                  </a:lnTo>
                  <a:cubicBezTo>
                    <a:pt x="6938" y="5995"/>
                    <a:pt x="6937" y="5992"/>
                    <a:pt x="6936" y="5990"/>
                  </a:cubicBezTo>
                  <a:lnTo>
                    <a:pt x="6936" y="5990"/>
                  </a:lnTo>
                  <a:cubicBezTo>
                    <a:pt x="6905" y="5535"/>
                    <a:pt x="6906" y="5049"/>
                    <a:pt x="6939" y="4563"/>
                  </a:cubicBezTo>
                  <a:cubicBezTo>
                    <a:pt x="6972" y="4329"/>
                    <a:pt x="7005" y="4096"/>
                    <a:pt x="7072" y="3862"/>
                  </a:cubicBezTo>
                  <a:cubicBezTo>
                    <a:pt x="7072" y="3629"/>
                    <a:pt x="7172" y="3429"/>
                    <a:pt x="7272" y="3229"/>
                  </a:cubicBezTo>
                  <a:cubicBezTo>
                    <a:pt x="7343" y="3141"/>
                    <a:pt x="7441" y="3099"/>
                    <a:pt x="7538" y="3099"/>
                  </a:cubicBezTo>
                  <a:cubicBezTo>
                    <a:pt x="7624" y="3099"/>
                    <a:pt x="7709" y="3132"/>
                    <a:pt x="7772" y="3195"/>
                  </a:cubicBezTo>
                  <a:cubicBezTo>
                    <a:pt x="7939" y="3329"/>
                    <a:pt x="8106" y="3496"/>
                    <a:pt x="8239" y="3662"/>
                  </a:cubicBezTo>
                  <a:lnTo>
                    <a:pt x="9207" y="4596"/>
                  </a:lnTo>
                  <a:lnTo>
                    <a:pt x="9507" y="4897"/>
                  </a:lnTo>
                  <a:lnTo>
                    <a:pt x="9374" y="4496"/>
                  </a:lnTo>
                  <a:cubicBezTo>
                    <a:pt x="9370" y="4487"/>
                    <a:pt x="9367" y="4478"/>
                    <a:pt x="9364" y="4469"/>
                  </a:cubicBezTo>
                  <a:lnTo>
                    <a:pt x="9364" y="4469"/>
                  </a:lnTo>
                  <a:lnTo>
                    <a:pt x="9374" y="4463"/>
                  </a:lnTo>
                  <a:lnTo>
                    <a:pt x="9355" y="4444"/>
                  </a:lnTo>
                  <a:lnTo>
                    <a:pt x="9355" y="4444"/>
                  </a:lnTo>
                  <a:cubicBezTo>
                    <a:pt x="9202" y="3992"/>
                    <a:pt x="9140" y="3512"/>
                    <a:pt x="9140" y="3062"/>
                  </a:cubicBezTo>
                  <a:cubicBezTo>
                    <a:pt x="9140" y="2595"/>
                    <a:pt x="9240" y="2161"/>
                    <a:pt x="9440" y="1761"/>
                  </a:cubicBezTo>
                  <a:cubicBezTo>
                    <a:pt x="9590" y="1611"/>
                    <a:pt x="9782" y="1536"/>
                    <a:pt x="9974" y="1536"/>
                  </a:cubicBezTo>
                  <a:cubicBezTo>
                    <a:pt x="10166" y="1536"/>
                    <a:pt x="10358" y="1611"/>
                    <a:pt x="10508" y="1761"/>
                  </a:cubicBezTo>
                  <a:cubicBezTo>
                    <a:pt x="10775" y="2028"/>
                    <a:pt x="10975" y="2361"/>
                    <a:pt x="11075" y="2728"/>
                  </a:cubicBezTo>
                  <a:lnTo>
                    <a:pt x="11275" y="3195"/>
                  </a:lnTo>
                  <a:lnTo>
                    <a:pt x="11242" y="2695"/>
                  </a:lnTo>
                  <a:cubicBezTo>
                    <a:pt x="11240" y="2684"/>
                    <a:pt x="11239" y="2673"/>
                    <a:pt x="11238" y="2662"/>
                  </a:cubicBezTo>
                  <a:lnTo>
                    <a:pt x="11238" y="2662"/>
                  </a:lnTo>
                  <a:lnTo>
                    <a:pt x="11242" y="2662"/>
                  </a:lnTo>
                  <a:cubicBezTo>
                    <a:pt x="11240" y="2654"/>
                    <a:pt x="11238" y="2646"/>
                    <a:pt x="11236" y="2638"/>
                  </a:cubicBezTo>
                  <a:lnTo>
                    <a:pt x="11236" y="2638"/>
                  </a:lnTo>
                  <a:cubicBezTo>
                    <a:pt x="11177" y="2057"/>
                    <a:pt x="11212" y="1476"/>
                    <a:pt x="11342" y="927"/>
                  </a:cubicBezTo>
                  <a:cubicBezTo>
                    <a:pt x="11342" y="694"/>
                    <a:pt x="11442" y="460"/>
                    <a:pt x="11575" y="260"/>
                  </a:cubicBezTo>
                  <a:cubicBezTo>
                    <a:pt x="11649" y="136"/>
                    <a:pt x="11779" y="68"/>
                    <a:pt x="11922" y="68"/>
                  </a:cubicBezTo>
                  <a:cubicBezTo>
                    <a:pt x="11972" y="68"/>
                    <a:pt x="12024" y="76"/>
                    <a:pt x="12076" y="93"/>
                  </a:cubicBezTo>
                  <a:cubicBezTo>
                    <a:pt x="12342" y="227"/>
                    <a:pt x="12543" y="427"/>
                    <a:pt x="12609" y="694"/>
                  </a:cubicBezTo>
                  <a:cubicBezTo>
                    <a:pt x="12643" y="794"/>
                    <a:pt x="12676" y="860"/>
                    <a:pt x="12743" y="960"/>
                  </a:cubicBezTo>
                  <a:cubicBezTo>
                    <a:pt x="12743" y="960"/>
                    <a:pt x="12743" y="927"/>
                    <a:pt x="12743" y="894"/>
                  </a:cubicBezTo>
                  <a:cubicBezTo>
                    <a:pt x="12709" y="827"/>
                    <a:pt x="12709" y="760"/>
                    <a:pt x="12676" y="660"/>
                  </a:cubicBezTo>
                  <a:cubicBezTo>
                    <a:pt x="12609" y="393"/>
                    <a:pt x="12409" y="126"/>
                    <a:pt x="12109" y="26"/>
                  </a:cubicBezTo>
                  <a:cubicBezTo>
                    <a:pt x="12057" y="9"/>
                    <a:pt x="12001" y="1"/>
                    <a:pt x="11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53;p37">
              <a:extLst>
                <a:ext uri="{FF2B5EF4-FFF2-40B4-BE49-F238E27FC236}">
                  <a16:creationId xmlns:a16="http://schemas.microsoft.com/office/drawing/2014/main" id="{3EE4A545-B4C4-BFDF-97CE-BF4DC086254E}"/>
                </a:ext>
              </a:extLst>
            </p:cNvPr>
            <p:cNvSpPr/>
            <p:nvPr/>
          </p:nvSpPr>
          <p:spPr>
            <a:xfrm>
              <a:off x="3539375" y="2960800"/>
              <a:ext cx="237675" cy="365375"/>
            </a:xfrm>
            <a:custGeom>
              <a:avLst/>
              <a:gdLst/>
              <a:ahLst/>
              <a:cxnLst/>
              <a:rect l="l" t="t" r="r" b="b"/>
              <a:pathLst>
                <a:path w="9507" h="14615" extrusionOk="0">
                  <a:moveTo>
                    <a:pt x="694" y="0"/>
                  </a:moveTo>
                  <a:cubicBezTo>
                    <a:pt x="619" y="0"/>
                    <a:pt x="541" y="22"/>
                    <a:pt x="467" y="71"/>
                  </a:cubicBezTo>
                  <a:cubicBezTo>
                    <a:pt x="334" y="138"/>
                    <a:pt x="234" y="238"/>
                    <a:pt x="167" y="371"/>
                  </a:cubicBezTo>
                  <a:cubicBezTo>
                    <a:pt x="134" y="438"/>
                    <a:pt x="100" y="538"/>
                    <a:pt x="67" y="605"/>
                  </a:cubicBezTo>
                  <a:cubicBezTo>
                    <a:pt x="33" y="671"/>
                    <a:pt x="0" y="705"/>
                    <a:pt x="33" y="705"/>
                  </a:cubicBezTo>
                  <a:cubicBezTo>
                    <a:pt x="33" y="705"/>
                    <a:pt x="67" y="605"/>
                    <a:pt x="200" y="405"/>
                  </a:cubicBezTo>
                  <a:cubicBezTo>
                    <a:pt x="267" y="271"/>
                    <a:pt x="367" y="171"/>
                    <a:pt x="500" y="138"/>
                  </a:cubicBezTo>
                  <a:cubicBezTo>
                    <a:pt x="566" y="98"/>
                    <a:pt x="637" y="80"/>
                    <a:pt x="705" y="80"/>
                  </a:cubicBezTo>
                  <a:cubicBezTo>
                    <a:pt x="810" y="80"/>
                    <a:pt x="907" y="124"/>
                    <a:pt x="967" y="204"/>
                  </a:cubicBezTo>
                  <a:cubicBezTo>
                    <a:pt x="1068" y="438"/>
                    <a:pt x="1101" y="671"/>
                    <a:pt x="1068" y="905"/>
                  </a:cubicBezTo>
                  <a:cubicBezTo>
                    <a:pt x="1068" y="1172"/>
                    <a:pt x="1068" y="1472"/>
                    <a:pt x="1034" y="1772"/>
                  </a:cubicBezTo>
                  <a:cubicBezTo>
                    <a:pt x="934" y="2439"/>
                    <a:pt x="767" y="3140"/>
                    <a:pt x="467" y="3774"/>
                  </a:cubicBezTo>
                  <a:lnTo>
                    <a:pt x="267" y="4307"/>
                  </a:lnTo>
                  <a:lnTo>
                    <a:pt x="267" y="4307"/>
                  </a:lnTo>
                  <a:lnTo>
                    <a:pt x="601" y="3840"/>
                  </a:lnTo>
                  <a:cubicBezTo>
                    <a:pt x="604" y="3837"/>
                    <a:pt x="608" y="3833"/>
                    <a:pt x="612" y="3829"/>
                  </a:cubicBezTo>
                  <a:lnTo>
                    <a:pt x="612" y="3829"/>
                  </a:lnTo>
                  <a:lnTo>
                    <a:pt x="634" y="3840"/>
                  </a:lnTo>
                  <a:cubicBezTo>
                    <a:pt x="641" y="3822"/>
                    <a:pt x="649" y="3804"/>
                    <a:pt x="656" y="3785"/>
                  </a:cubicBezTo>
                  <a:lnTo>
                    <a:pt x="656" y="3785"/>
                  </a:lnTo>
                  <a:cubicBezTo>
                    <a:pt x="771" y="3670"/>
                    <a:pt x="886" y="3555"/>
                    <a:pt x="1001" y="3440"/>
                  </a:cubicBezTo>
                  <a:cubicBezTo>
                    <a:pt x="1121" y="3368"/>
                    <a:pt x="1241" y="3313"/>
                    <a:pt x="1374" y="3313"/>
                  </a:cubicBezTo>
                  <a:cubicBezTo>
                    <a:pt x="1425" y="3313"/>
                    <a:pt x="1479" y="3321"/>
                    <a:pt x="1535" y="3340"/>
                  </a:cubicBezTo>
                  <a:cubicBezTo>
                    <a:pt x="1701" y="3373"/>
                    <a:pt x="1835" y="3540"/>
                    <a:pt x="1801" y="3740"/>
                  </a:cubicBezTo>
                  <a:cubicBezTo>
                    <a:pt x="1801" y="3940"/>
                    <a:pt x="1735" y="4174"/>
                    <a:pt x="1668" y="4374"/>
                  </a:cubicBezTo>
                  <a:cubicBezTo>
                    <a:pt x="1479" y="5257"/>
                    <a:pt x="1170" y="6110"/>
                    <a:pt x="827" y="6961"/>
                  </a:cubicBezTo>
                  <a:lnTo>
                    <a:pt x="827" y="6961"/>
                  </a:lnTo>
                  <a:cubicBezTo>
                    <a:pt x="796" y="7010"/>
                    <a:pt x="765" y="7060"/>
                    <a:pt x="734" y="7109"/>
                  </a:cubicBezTo>
                  <a:lnTo>
                    <a:pt x="934" y="7176"/>
                  </a:lnTo>
                  <a:cubicBezTo>
                    <a:pt x="1168" y="6776"/>
                    <a:pt x="1434" y="6409"/>
                    <a:pt x="1801" y="6109"/>
                  </a:cubicBezTo>
                  <a:cubicBezTo>
                    <a:pt x="2015" y="5953"/>
                    <a:pt x="2274" y="5866"/>
                    <a:pt x="2532" y="5866"/>
                  </a:cubicBezTo>
                  <a:cubicBezTo>
                    <a:pt x="2717" y="5866"/>
                    <a:pt x="2902" y="5911"/>
                    <a:pt x="3069" y="6009"/>
                  </a:cubicBezTo>
                  <a:cubicBezTo>
                    <a:pt x="3469" y="6309"/>
                    <a:pt x="3669" y="6776"/>
                    <a:pt x="3636" y="7276"/>
                  </a:cubicBezTo>
                  <a:cubicBezTo>
                    <a:pt x="3603" y="7777"/>
                    <a:pt x="3469" y="8277"/>
                    <a:pt x="3202" y="8744"/>
                  </a:cubicBezTo>
                  <a:lnTo>
                    <a:pt x="3002" y="9144"/>
                  </a:lnTo>
                  <a:lnTo>
                    <a:pt x="3091" y="9189"/>
                  </a:lnTo>
                  <a:lnTo>
                    <a:pt x="3091" y="9189"/>
                  </a:lnTo>
                  <a:lnTo>
                    <a:pt x="3202" y="9278"/>
                  </a:lnTo>
                  <a:lnTo>
                    <a:pt x="3268" y="9136"/>
                  </a:lnTo>
                  <a:lnTo>
                    <a:pt x="3268" y="9136"/>
                  </a:lnTo>
                  <a:cubicBezTo>
                    <a:pt x="3533" y="8720"/>
                    <a:pt x="3906" y="8389"/>
                    <a:pt x="4337" y="8143"/>
                  </a:cubicBezTo>
                  <a:cubicBezTo>
                    <a:pt x="4487" y="8068"/>
                    <a:pt x="4649" y="8031"/>
                    <a:pt x="4807" y="8031"/>
                  </a:cubicBezTo>
                  <a:cubicBezTo>
                    <a:pt x="5138" y="8031"/>
                    <a:pt x="5457" y="8194"/>
                    <a:pt x="5637" y="8510"/>
                  </a:cubicBezTo>
                  <a:cubicBezTo>
                    <a:pt x="5738" y="8744"/>
                    <a:pt x="5771" y="8977"/>
                    <a:pt x="5804" y="9244"/>
                  </a:cubicBezTo>
                  <a:cubicBezTo>
                    <a:pt x="5838" y="9478"/>
                    <a:pt x="5838" y="9745"/>
                    <a:pt x="5804" y="9978"/>
                  </a:cubicBezTo>
                  <a:cubicBezTo>
                    <a:pt x="5804" y="10478"/>
                    <a:pt x="5704" y="10979"/>
                    <a:pt x="5537" y="11446"/>
                  </a:cubicBezTo>
                  <a:lnTo>
                    <a:pt x="5704" y="11546"/>
                  </a:lnTo>
                  <a:cubicBezTo>
                    <a:pt x="5738" y="11461"/>
                    <a:pt x="5769" y="11376"/>
                    <a:pt x="5798" y="11291"/>
                  </a:cubicBezTo>
                  <a:lnTo>
                    <a:pt x="5798" y="11291"/>
                  </a:lnTo>
                  <a:cubicBezTo>
                    <a:pt x="5881" y="11112"/>
                    <a:pt x="5976" y="10945"/>
                    <a:pt x="6071" y="10779"/>
                  </a:cubicBezTo>
                  <a:cubicBezTo>
                    <a:pt x="6205" y="10579"/>
                    <a:pt x="6405" y="10412"/>
                    <a:pt x="6605" y="10312"/>
                  </a:cubicBezTo>
                  <a:cubicBezTo>
                    <a:pt x="6703" y="10270"/>
                    <a:pt x="6800" y="10251"/>
                    <a:pt x="6898" y="10251"/>
                  </a:cubicBezTo>
                  <a:cubicBezTo>
                    <a:pt x="7034" y="10251"/>
                    <a:pt x="7170" y="10287"/>
                    <a:pt x="7305" y="10345"/>
                  </a:cubicBezTo>
                  <a:cubicBezTo>
                    <a:pt x="7472" y="10478"/>
                    <a:pt x="7572" y="10679"/>
                    <a:pt x="7572" y="10912"/>
                  </a:cubicBezTo>
                  <a:cubicBezTo>
                    <a:pt x="7603" y="11722"/>
                    <a:pt x="7547" y="12532"/>
                    <a:pt x="7431" y="13342"/>
                  </a:cubicBezTo>
                  <a:lnTo>
                    <a:pt x="7431" y="13342"/>
                  </a:lnTo>
                  <a:cubicBezTo>
                    <a:pt x="7417" y="13397"/>
                    <a:pt x="7409" y="13452"/>
                    <a:pt x="7406" y="13508"/>
                  </a:cubicBezTo>
                  <a:lnTo>
                    <a:pt x="7406" y="13508"/>
                  </a:lnTo>
                  <a:cubicBezTo>
                    <a:pt x="7406" y="13510"/>
                    <a:pt x="7406" y="13512"/>
                    <a:pt x="7405" y="13514"/>
                  </a:cubicBezTo>
                  <a:lnTo>
                    <a:pt x="7406" y="13514"/>
                  </a:lnTo>
                  <a:cubicBezTo>
                    <a:pt x="7406" y="13525"/>
                    <a:pt x="7405" y="13536"/>
                    <a:pt x="7405" y="13547"/>
                  </a:cubicBezTo>
                  <a:lnTo>
                    <a:pt x="7472" y="14148"/>
                  </a:lnTo>
                  <a:lnTo>
                    <a:pt x="7572" y="13547"/>
                  </a:lnTo>
                  <a:cubicBezTo>
                    <a:pt x="7592" y="13416"/>
                    <a:pt x="7611" y="13284"/>
                    <a:pt x="7628" y="13153"/>
                  </a:cubicBezTo>
                  <a:lnTo>
                    <a:pt x="7628" y="13153"/>
                  </a:lnTo>
                  <a:cubicBezTo>
                    <a:pt x="7686" y="13027"/>
                    <a:pt x="7782" y="12918"/>
                    <a:pt x="7906" y="12847"/>
                  </a:cubicBezTo>
                  <a:cubicBezTo>
                    <a:pt x="8027" y="12766"/>
                    <a:pt x="8173" y="12722"/>
                    <a:pt x="8321" y="12722"/>
                  </a:cubicBezTo>
                  <a:cubicBezTo>
                    <a:pt x="8417" y="12722"/>
                    <a:pt x="8514" y="12741"/>
                    <a:pt x="8606" y="12780"/>
                  </a:cubicBezTo>
                  <a:cubicBezTo>
                    <a:pt x="8973" y="12880"/>
                    <a:pt x="9273" y="13214"/>
                    <a:pt x="9373" y="13614"/>
                  </a:cubicBezTo>
                  <a:cubicBezTo>
                    <a:pt x="9440" y="13848"/>
                    <a:pt x="9440" y="14081"/>
                    <a:pt x="9407" y="14348"/>
                  </a:cubicBezTo>
                  <a:cubicBezTo>
                    <a:pt x="9386" y="14453"/>
                    <a:pt x="9378" y="14532"/>
                    <a:pt x="9375" y="14576"/>
                  </a:cubicBezTo>
                  <a:lnTo>
                    <a:pt x="9375" y="14576"/>
                  </a:lnTo>
                  <a:cubicBezTo>
                    <a:pt x="9474" y="14244"/>
                    <a:pt x="9506" y="13913"/>
                    <a:pt x="9407" y="13614"/>
                  </a:cubicBezTo>
                  <a:cubicBezTo>
                    <a:pt x="9340" y="13180"/>
                    <a:pt x="9040" y="12847"/>
                    <a:pt x="8606" y="12680"/>
                  </a:cubicBezTo>
                  <a:cubicBezTo>
                    <a:pt x="8516" y="12654"/>
                    <a:pt x="8415" y="12638"/>
                    <a:pt x="8313" y="12638"/>
                  </a:cubicBezTo>
                  <a:cubicBezTo>
                    <a:pt x="8150" y="12638"/>
                    <a:pt x="7982" y="12678"/>
                    <a:pt x="7839" y="12780"/>
                  </a:cubicBezTo>
                  <a:cubicBezTo>
                    <a:pt x="7771" y="12823"/>
                    <a:pt x="7709" y="12874"/>
                    <a:pt x="7655" y="12932"/>
                  </a:cubicBezTo>
                  <a:lnTo>
                    <a:pt x="7655" y="12932"/>
                  </a:lnTo>
                  <a:cubicBezTo>
                    <a:pt x="7732" y="12268"/>
                    <a:pt x="7764" y="11600"/>
                    <a:pt x="7739" y="10912"/>
                  </a:cubicBezTo>
                  <a:cubicBezTo>
                    <a:pt x="7772" y="10645"/>
                    <a:pt x="7639" y="10378"/>
                    <a:pt x="7405" y="10212"/>
                  </a:cubicBezTo>
                  <a:cubicBezTo>
                    <a:pt x="7244" y="10131"/>
                    <a:pt x="7070" y="10087"/>
                    <a:pt x="6899" y="10087"/>
                  </a:cubicBezTo>
                  <a:cubicBezTo>
                    <a:pt x="6787" y="10087"/>
                    <a:pt x="6677" y="10105"/>
                    <a:pt x="6571" y="10145"/>
                  </a:cubicBezTo>
                  <a:cubicBezTo>
                    <a:pt x="6332" y="10235"/>
                    <a:pt x="6120" y="10404"/>
                    <a:pt x="5959" y="10631"/>
                  </a:cubicBezTo>
                  <a:lnTo>
                    <a:pt x="5959" y="10631"/>
                  </a:lnTo>
                  <a:cubicBezTo>
                    <a:pt x="5989" y="10435"/>
                    <a:pt x="6004" y="10240"/>
                    <a:pt x="6004" y="10045"/>
                  </a:cubicBezTo>
                  <a:cubicBezTo>
                    <a:pt x="6038" y="9778"/>
                    <a:pt x="6038" y="9511"/>
                    <a:pt x="6004" y="9244"/>
                  </a:cubicBezTo>
                  <a:cubicBezTo>
                    <a:pt x="6004" y="8977"/>
                    <a:pt x="5938" y="8677"/>
                    <a:pt x="5838" y="8444"/>
                  </a:cubicBezTo>
                  <a:cubicBezTo>
                    <a:pt x="5704" y="8143"/>
                    <a:pt x="5437" y="7943"/>
                    <a:pt x="5137" y="7877"/>
                  </a:cubicBezTo>
                  <a:cubicBezTo>
                    <a:pt x="5048" y="7854"/>
                    <a:pt x="4952" y="7843"/>
                    <a:pt x="4853" y="7843"/>
                  </a:cubicBezTo>
                  <a:cubicBezTo>
                    <a:pt x="4655" y="7843"/>
                    <a:pt x="4448" y="7888"/>
                    <a:pt x="4270" y="7977"/>
                  </a:cubicBezTo>
                  <a:cubicBezTo>
                    <a:pt x="4022" y="8109"/>
                    <a:pt x="3791" y="8273"/>
                    <a:pt x="3585" y="8466"/>
                  </a:cubicBezTo>
                  <a:lnTo>
                    <a:pt x="3585" y="8466"/>
                  </a:lnTo>
                  <a:cubicBezTo>
                    <a:pt x="3732" y="8099"/>
                    <a:pt x="3812" y="7704"/>
                    <a:pt x="3836" y="7310"/>
                  </a:cubicBezTo>
                  <a:cubicBezTo>
                    <a:pt x="3870" y="6742"/>
                    <a:pt x="3636" y="6209"/>
                    <a:pt x="3202" y="5842"/>
                  </a:cubicBezTo>
                  <a:cubicBezTo>
                    <a:pt x="3021" y="5713"/>
                    <a:pt x="2800" y="5663"/>
                    <a:pt x="2586" y="5663"/>
                  </a:cubicBezTo>
                  <a:cubicBezTo>
                    <a:pt x="2523" y="5663"/>
                    <a:pt x="2462" y="5668"/>
                    <a:pt x="2402" y="5675"/>
                  </a:cubicBezTo>
                  <a:cubicBezTo>
                    <a:pt x="2135" y="5708"/>
                    <a:pt x="1901" y="5808"/>
                    <a:pt x="1668" y="5975"/>
                  </a:cubicBezTo>
                  <a:cubicBezTo>
                    <a:pt x="1528" y="6089"/>
                    <a:pt x="1399" y="6218"/>
                    <a:pt x="1277" y="6357"/>
                  </a:cubicBezTo>
                  <a:lnTo>
                    <a:pt x="1277" y="6357"/>
                  </a:lnTo>
                  <a:cubicBezTo>
                    <a:pt x="1513" y="5733"/>
                    <a:pt x="1707" y="5087"/>
                    <a:pt x="1868" y="4441"/>
                  </a:cubicBezTo>
                  <a:cubicBezTo>
                    <a:pt x="1901" y="4207"/>
                    <a:pt x="1968" y="3974"/>
                    <a:pt x="1968" y="3740"/>
                  </a:cubicBezTo>
                  <a:cubicBezTo>
                    <a:pt x="1968" y="3640"/>
                    <a:pt x="1935" y="3507"/>
                    <a:pt x="1868" y="3407"/>
                  </a:cubicBezTo>
                  <a:cubicBezTo>
                    <a:pt x="1801" y="3307"/>
                    <a:pt x="1701" y="3207"/>
                    <a:pt x="1568" y="3173"/>
                  </a:cubicBezTo>
                  <a:cubicBezTo>
                    <a:pt x="1515" y="3166"/>
                    <a:pt x="1463" y="3162"/>
                    <a:pt x="1411" y="3162"/>
                  </a:cubicBezTo>
                  <a:cubicBezTo>
                    <a:pt x="1231" y="3162"/>
                    <a:pt x="1056" y="3211"/>
                    <a:pt x="901" y="3340"/>
                  </a:cubicBezTo>
                  <a:cubicBezTo>
                    <a:pt x="860" y="3380"/>
                    <a:pt x="817" y="3421"/>
                    <a:pt x="773" y="3462"/>
                  </a:cubicBezTo>
                  <a:lnTo>
                    <a:pt x="773" y="3462"/>
                  </a:lnTo>
                  <a:cubicBezTo>
                    <a:pt x="960" y="2911"/>
                    <a:pt x="1080" y="2341"/>
                    <a:pt x="1134" y="1772"/>
                  </a:cubicBezTo>
                  <a:cubicBezTo>
                    <a:pt x="1168" y="1472"/>
                    <a:pt x="1201" y="1172"/>
                    <a:pt x="1168" y="905"/>
                  </a:cubicBezTo>
                  <a:cubicBezTo>
                    <a:pt x="1201" y="638"/>
                    <a:pt x="1168" y="405"/>
                    <a:pt x="1034" y="171"/>
                  </a:cubicBezTo>
                  <a:cubicBezTo>
                    <a:pt x="950" y="66"/>
                    <a:pt x="825" y="0"/>
                    <a:pt x="694" y="0"/>
                  </a:cubicBezTo>
                  <a:close/>
                  <a:moveTo>
                    <a:pt x="9375" y="14576"/>
                  </a:moveTo>
                  <a:cubicBezTo>
                    <a:pt x="9375" y="14578"/>
                    <a:pt x="9374" y="14580"/>
                    <a:pt x="9373" y="14581"/>
                  </a:cubicBezTo>
                  <a:cubicBezTo>
                    <a:pt x="9373" y="14581"/>
                    <a:pt x="9373" y="14615"/>
                    <a:pt x="9373" y="14615"/>
                  </a:cubicBezTo>
                  <a:cubicBezTo>
                    <a:pt x="9373" y="14615"/>
                    <a:pt x="9373" y="14601"/>
                    <a:pt x="9375" y="145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54;p37">
              <a:extLst>
                <a:ext uri="{FF2B5EF4-FFF2-40B4-BE49-F238E27FC236}">
                  <a16:creationId xmlns:a16="http://schemas.microsoft.com/office/drawing/2014/main" id="{758FDD04-E73F-4726-1DDB-1FD212060EE5}"/>
                </a:ext>
              </a:extLst>
            </p:cNvPr>
            <p:cNvSpPr/>
            <p:nvPr/>
          </p:nvSpPr>
          <p:spPr>
            <a:xfrm>
              <a:off x="3956325" y="2057750"/>
              <a:ext cx="485375" cy="781425"/>
            </a:xfrm>
            <a:custGeom>
              <a:avLst/>
              <a:gdLst/>
              <a:ahLst/>
              <a:cxnLst/>
              <a:rect l="l" t="t" r="r" b="b"/>
              <a:pathLst>
                <a:path w="19415" h="31257" extrusionOk="0">
                  <a:moveTo>
                    <a:pt x="4204" y="0"/>
                  </a:moveTo>
                  <a:lnTo>
                    <a:pt x="4204" y="0"/>
                  </a:lnTo>
                  <a:cubicBezTo>
                    <a:pt x="3336" y="701"/>
                    <a:pt x="4337" y="1969"/>
                    <a:pt x="4437" y="2436"/>
                  </a:cubicBezTo>
                  <a:cubicBezTo>
                    <a:pt x="4571" y="2903"/>
                    <a:pt x="6906" y="4470"/>
                    <a:pt x="6906" y="4470"/>
                  </a:cubicBezTo>
                  <a:lnTo>
                    <a:pt x="4971" y="4470"/>
                  </a:lnTo>
                  <a:cubicBezTo>
                    <a:pt x="4070" y="4971"/>
                    <a:pt x="3236" y="5571"/>
                    <a:pt x="2469" y="6238"/>
                  </a:cubicBezTo>
                  <a:cubicBezTo>
                    <a:pt x="1235" y="7272"/>
                    <a:pt x="2236" y="8206"/>
                    <a:pt x="2236" y="8206"/>
                  </a:cubicBezTo>
                  <a:lnTo>
                    <a:pt x="1" y="9441"/>
                  </a:lnTo>
                  <a:lnTo>
                    <a:pt x="1" y="10241"/>
                  </a:lnTo>
                  <a:cubicBezTo>
                    <a:pt x="413" y="10584"/>
                    <a:pt x="877" y="10706"/>
                    <a:pt x="1326" y="10706"/>
                  </a:cubicBezTo>
                  <a:cubicBezTo>
                    <a:pt x="2406" y="10706"/>
                    <a:pt x="3403" y="10008"/>
                    <a:pt x="3403" y="10008"/>
                  </a:cubicBezTo>
                  <a:lnTo>
                    <a:pt x="7072" y="10008"/>
                  </a:lnTo>
                  <a:cubicBezTo>
                    <a:pt x="7072" y="10008"/>
                    <a:pt x="9374" y="12243"/>
                    <a:pt x="9908" y="12643"/>
                  </a:cubicBezTo>
                  <a:cubicBezTo>
                    <a:pt x="10408" y="13043"/>
                    <a:pt x="9908" y="14111"/>
                    <a:pt x="9908" y="14111"/>
                  </a:cubicBezTo>
                  <a:lnTo>
                    <a:pt x="6572" y="14111"/>
                  </a:lnTo>
                  <a:lnTo>
                    <a:pt x="4304" y="14844"/>
                  </a:lnTo>
                  <a:lnTo>
                    <a:pt x="2236" y="17113"/>
                  </a:lnTo>
                  <a:cubicBezTo>
                    <a:pt x="2236" y="17113"/>
                    <a:pt x="2069" y="18180"/>
                    <a:pt x="2803" y="18347"/>
                  </a:cubicBezTo>
                  <a:cubicBezTo>
                    <a:pt x="2839" y="18355"/>
                    <a:pt x="2878" y="18359"/>
                    <a:pt x="2920" y="18359"/>
                  </a:cubicBezTo>
                  <a:cubicBezTo>
                    <a:pt x="3753" y="18359"/>
                    <a:pt x="5538" y="16846"/>
                    <a:pt x="5538" y="16846"/>
                  </a:cubicBezTo>
                  <a:cubicBezTo>
                    <a:pt x="5538" y="16846"/>
                    <a:pt x="5887" y="16833"/>
                    <a:pt x="6342" y="16833"/>
                  </a:cubicBezTo>
                  <a:cubicBezTo>
                    <a:pt x="7175" y="16833"/>
                    <a:pt x="8364" y="16875"/>
                    <a:pt x="8407" y="17113"/>
                  </a:cubicBezTo>
                  <a:cubicBezTo>
                    <a:pt x="8473" y="17513"/>
                    <a:pt x="9407" y="18781"/>
                    <a:pt x="9407" y="18781"/>
                  </a:cubicBezTo>
                  <a:cubicBezTo>
                    <a:pt x="9407" y="18781"/>
                    <a:pt x="9407" y="21983"/>
                    <a:pt x="9908" y="23584"/>
                  </a:cubicBezTo>
                  <a:cubicBezTo>
                    <a:pt x="10175" y="24451"/>
                    <a:pt x="10775" y="25218"/>
                    <a:pt x="11609" y="25652"/>
                  </a:cubicBezTo>
                  <a:cubicBezTo>
                    <a:pt x="11609" y="25652"/>
                    <a:pt x="11842" y="30823"/>
                    <a:pt x="11976" y="31256"/>
                  </a:cubicBezTo>
                  <a:lnTo>
                    <a:pt x="19415" y="27854"/>
                  </a:lnTo>
                  <a:cubicBezTo>
                    <a:pt x="19415" y="27854"/>
                    <a:pt x="17080" y="11776"/>
                    <a:pt x="17080" y="10675"/>
                  </a:cubicBezTo>
                  <a:cubicBezTo>
                    <a:pt x="17080" y="9541"/>
                    <a:pt x="15378" y="8607"/>
                    <a:pt x="15378" y="8607"/>
                  </a:cubicBezTo>
                  <a:lnTo>
                    <a:pt x="10375" y="3803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55;p37">
              <a:extLst>
                <a:ext uri="{FF2B5EF4-FFF2-40B4-BE49-F238E27FC236}">
                  <a16:creationId xmlns:a16="http://schemas.microsoft.com/office/drawing/2014/main" id="{E67AEDE1-75DA-0EA5-B0A6-52760FCCCD23}"/>
                </a:ext>
              </a:extLst>
            </p:cNvPr>
            <p:cNvSpPr/>
            <p:nvPr/>
          </p:nvSpPr>
          <p:spPr>
            <a:xfrm>
              <a:off x="4010525" y="2231875"/>
              <a:ext cx="239375" cy="73625"/>
            </a:xfrm>
            <a:custGeom>
              <a:avLst/>
              <a:gdLst/>
              <a:ahLst/>
              <a:cxnLst/>
              <a:rect l="l" t="t" r="r" b="b"/>
              <a:pathLst>
                <a:path w="9575" h="2945" extrusionOk="0">
                  <a:moveTo>
                    <a:pt x="3846" y="1"/>
                  </a:moveTo>
                  <a:cubicBezTo>
                    <a:pt x="3016" y="1"/>
                    <a:pt x="2178" y="145"/>
                    <a:pt x="1369" y="441"/>
                  </a:cubicBezTo>
                  <a:cubicBezTo>
                    <a:pt x="1035" y="574"/>
                    <a:pt x="668" y="741"/>
                    <a:pt x="334" y="941"/>
                  </a:cubicBezTo>
                  <a:cubicBezTo>
                    <a:pt x="201" y="1008"/>
                    <a:pt x="101" y="1075"/>
                    <a:pt x="1" y="1175"/>
                  </a:cubicBezTo>
                  <a:cubicBezTo>
                    <a:pt x="2" y="1176"/>
                    <a:pt x="5" y="1177"/>
                    <a:pt x="9" y="1177"/>
                  </a:cubicBezTo>
                  <a:cubicBezTo>
                    <a:pt x="82" y="1177"/>
                    <a:pt x="577" y="860"/>
                    <a:pt x="1435" y="574"/>
                  </a:cubicBezTo>
                  <a:cubicBezTo>
                    <a:pt x="2193" y="322"/>
                    <a:pt x="2973" y="199"/>
                    <a:pt x="3749" y="199"/>
                  </a:cubicBezTo>
                  <a:cubicBezTo>
                    <a:pt x="5433" y="199"/>
                    <a:pt x="7093" y="779"/>
                    <a:pt x="8440" y="1875"/>
                  </a:cubicBezTo>
                  <a:cubicBezTo>
                    <a:pt x="9151" y="2457"/>
                    <a:pt x="9517" y="2944"/>
                    <a:pt x="9570" y="2944"/>
                  </a:cubicBezTo>
                  <a:cubicBezTo>
                    <a:pt x="9572" y="2944"/>
                    <a:pt x="9573" y="2944"/>
                    <a:pt x="9574" y="2943"/>
                  </a:cubicBezTo>
                  <a:cubicBezTo>
                    <a:pt x="9508" y="2809"/>
                    <a:pt x="9408" y="2709"/>
                    <a:pt x="9308" y="2609"/>
                  </a:cubicBezTo>
                  <a:cubicBezTo>
                    <a:pt x="9074" y="2275"/>
                    <a:pt x="8807" y="2009"/>
                    <a:pt x="8540" y="1775"/>
                  </a:cubicBezTo>
                  <a:cubicBezTo>
                    <a:pt x="7217" y="609"/>
                    <a:pt x="5548" y="1"/>
                    <a:pt x="3846" y="1"/>
                  </a:cubicBezTo>
                  <a:close/>
                </a:path>
              </a:pathLst>
            </a:custGeom>
            <a:solidFill>
              <a:srgbClr val="FF9C5D">
                <a:alpha val="5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56;p37">
              <a:extLst>
                <a:ext uri="{FF2B5EF4-FFF2-40B4-BE49-F238E27FC236}">
                  <a16:creationId xmlns:a16="http://schemas.microsoft.com/office/drawing/2014/main" id="{3289AF68-8FAA-FB38-3AB4-F56BF184878F}"/>
                </a:ext>
              </a:extLst>
            </p:cNvPr>
            <p:cNvSpPr/>
            <p:nvPr/>
          </p:nvSpPr>
          <p:spPr>
            <a:xfrm>
              <a:off x="4082250" y="2166150"/>
              <a:ext cx="197675" cy="93425"/>
            </a:xfrm>
            <a:custGeom>
              <a:avLst/>
              <a:gdLst/>
              <a:ahLst/>
              <a:cxnLst/>
              <a:rect l="l" t="t" r="r" b="b"/>
              <a:pathLst>
                <a:path w="7907" h="3737" extrusionOk="0">
                  <a:moveTo>
                    <a:pt x="368" y="1"/>
                  </a:moveTo>
                  <a:cubicBezTo>
                    <a:pt x="234" y="1"/>
                    <a:pt x="134" y="34"/>
                    <a:pt x="1" y="68"/>
                  </a:cubicBezTo>
                  <a:cubicBezTo>
                    <a:pt x="1" y="101"/>
                    <a:pt x="501" y="68"/>
                    <a:pt x="1335" y="134"/>
                  </a:cubicBezTo>
                  <a:cubicBezTo>
                    <a:pt x="3470" y="368"/>
                    <a:pt x="5438" y="1268"/>
                    <a:pt x="6972" y="2770"/>
                  </a:cubicBezTo>
                  <a:cubicBezTo>
                    <a:pt x="7573" y="3337"/>
                    <a:pt x="7873" y="3737"/>
                    <a:pt x="7906" y="3737"/>
                  </a:cubicBezTo>
                  <a:cubicBezTo>
                    <a:pt x="7906" y="3704"/>
                    <a:pt x="7840" y="3603"/>
                    <a:pt x="7706" y="3437"/>
                  </a:cubicBezTo>
                  <a:cubicBezTo>
                    <a:pt x="7506" y="3170"/>
                    <a:pt x="7306" y="2903"/>
                    <a:pt x="7072" y="2669"/>
                  </a:cubicBezTo>
                  <a:cubicBezTo>
                    <a:pt x="6739" y="2303"/>
                    <a:pt x="6372" y="2002"/>
                    <a:pt x="5972" y="1702"/>
                  </a:cubicBezTo>
                  <a:cubicBezTo>
                    <a:pt x="5505" y="1369"/>
                    <a:pt x="4971" y="1035"/>
                    <a:pt x="4437" y="801"/>
                  </a:cubicBezTo>
                  <a:cubicBezTo>
                    <a:pt x="3903" y="535"/>
                    <a:pt x="3336" y="368"/>
                    <a:pt x="2769" y="201"/>
                  </a:cubicBezTo>
                  <a:cubicBezTo>
                    <a:pt x="2302" y="101"/>
                    <a:pt x="1835" y="34"/>
                    <a:pt x="1335" y="1"/>
                  </a:cubicBezTo>
                  <a:close/>
                </a:path>
              </a:pathLst>
            </a:custGeom>
            <a:solidFill>
              <a:srgbClr val="FF9C5D">
                <a:alpha val="5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57;p37">
              <a:extLst>
                <a:ext uri="{FF2B5EF4-FFF2-40B4-BE49-F238E27FC236}">
                  <a16:creationId xmlns:a16="http://schemas.microsoft.com/office/drawing/2014/main" id="{5BBFB4F9-F4F4-1D69-5547-A60386C515DD}"/>
                </a:ext>
              </a:extLst>
            </p:cNvPr>
            <p:cNvSpPr/>
            <p:nvPr/>
          </p:nvSpPr>
          <p:spPr>
            <a:xfrm>
              <a:off x="2549500" y="3511300"/>
              <a:ext cx="1384350" cy="490375"/>
            </a:xfrm>
            <a:custGeom>
              <a:avLst/>
              <a:gdLst/>
              <a:ahLst/>
              <a:cxnLst/>
              <a:rect l="l" t="t" r="r" b="b"/>
              <a:pathLst>
                <a:path w="55374" h="19615" extrusionOk="0">
                  <a:moveTo>
                    <a:pt x="400" y="0"/>
                  </a:moveTo>
                  <a:lnTo>
                    <a:pt x="0" y="2035"/>
                  </a:lnTo>
                  <a:lnTo>
                    <a:pt x="14978" y="10307"/>
                  </a:lnTo>
                  <a:lnTo>
                    <a:pt x="31823" y="19614"/>
                  </a:lnTo>
                  <a:lnTo>
                    <a:pt x="54406" y="19180"/>
                  </a:lnTo>
                  <a:lnTo>
                    <a:pt x="55373" y="17279"/>
                  </a:lnTo>
                  <a:lnTo>
                    <a:pt x="265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58;p37">
              <a:extLst>
                <a:ext uri="{FF2B5EF4-FFF2-40B4-BE49-F238E27FC236}">
                  <a16:creationId xmlns:a16="http://schemas.microsoft.com/office/drawing/2014/main" id="{AF74E1C7-8914-7394-F61D-3256A1E2C7DE}"/>
                </a:ext>
              </a:extLst>
            </p:cNvPr>
            <p:cNvSpPr/>
            <p:nvPr/>
          </p:nvSpPr>
          <p:spPr>
            <a:xfrm>
              <a:off x="2915575" y="3721900"/>
              <a:ext cx="843975" cy="387900"/>
            </a:xfrm>
            <a:custGeom>
              <a:avLst/>
              <a:gdLst/>
              <a:ahLst/>
              <a:cxnLst/>
              <a:rect l="l" t="t" r="r" b="b"/>
              <a:pathLst>
                <a:path w="33759" h="15516" extrusionOk="0">
                  <a:moveTo>
                    <a:pt x="1525" y="0"/>
                  </a:moveTo>
                  <a:cubicBezTo>
                    <a:pt x="1053" y="0"/>
                    <a:pt x="544" y="123"/>
                    <a:pt x="1" y="416"/>
                  </a:cubicBezTo>
                  <a:lnTo>
                    <a:pt x="768" y="3585"/>
                  </a:lnTo>
                  <a:cubicBezTo>
                    <a:pt x="768" y="3585"/>
                    <a:pt x="3070" y="5820"/>
                    <a:pt x="3403" y="6687"/>
                  </a:cubicBezTo>
                  <a:cubicBezTo>
                    <a:pt x="3770" y="7554"/>
                    <a:pt x="5738" y="9255"/>
                    <a:pt x="5738" y="9255"/>
                  </a:cubicBezTo>
                  <a:lnTo>
                    <a:pt x="6339" y="12258"/>
                  </a:lnTo>
                  <a:cubicBezTo>
                    <a:pt x="6339" y="12258"/>
                    <a:pt x="7807" y="14759"/>
                    <a:pt x="9875" y="15293"/>
                  </a:cubicBezTo>
                  <a:cubicBezTo>
                    <a:pt x="10553" y="15460"/>
                    <a:pt x="11302" y="15515"/>
                    <a:pt x="11998" y="15515"/>
                  </a:cubicBezTo>
                  <a:cubicBezTo>
                    <a:pt x="13392" y="15515"/>
                    <a:pt x="14578" y="15293"/>
                    <a:pt x="14578" y="15293"/>
                  </a:cubicBezTo>
                  <a:cubicBezTo>
                    <a:pt x="14578" y="15293"/>
                    <a:pt x="19648" y="11590"/>
                    <a:pt x="20782" y="11157"/>
                  </a:cubicBezTo>
                  <a:cubicBezTo>
                    <a:pt x="21883" y="10723"/>
                    <a:pt x="32991" y="9856"/>
                    <a:pt x="33058" y="9589"/>
                  </a:cubicBezTo>
                  <a:cubicBezTo>
                    <a:pt x="33158" y="9355"/>
                    <a:pt x="33758" y="7921"/>
                    <a:pt x="32658" y="7921"/>
                  </a:cubicBezTo>
                  <a:cubicBezTo>
                    <a:pt x="31557" y="7921"/>
                    <a:pt x="26553" y="8388"/>
                    <a:pt x="26553" y="8388"/>
                  </a:cubicBezTo>
                  <a:lnTo>
                    <a:pt x="29222" y="5786"/>
                  </a:lnTo>
                  <a:cubicBezTo>
                    <a:pt x="28855" y="5152"/>
                    <a:pt x="28321" y="4652"/>
                    <a:pt x="27687" y="4352"/>
                  </a:cubicBezTo>
                  <a:cubicBezTo>
                    <a:pt x="27575" y="4309"/>
                    <a:pt x="27452" y="4291"/>
                    <a:pt x="27322" y="4291"/>
                  </a:cubicBezTo>
                  <a:cubicBezTo>
                    <a:pt x="26327" y="4291"/>
                    <a:pt x="24919" y="5386"/>
                    <a:pt x="24919" y="5386"/>
                  </a:cubicBezTo>
                  <a:lnTo>
                    <a:pt x="21149" y="7354"/>
                  </a:lnTo>
                  <a:lnTo>
                    <a:pt x="25686" y="3918"/>
                  </a:lnTo>
                  <a:cubicBezTo>
                    <a:pt x="25686" y="3918"/>
                    <a:pt x="25526" y="2348"/>
                    <a:pt x="24075" y="2348"/>
                  </a:cubicBezTo>
                  <a:cubicBezTo>
                    <a:pt x="24046" y="2348"/>
                    <a:pt x="24015" y="2349"/>
                    <a:pt x="23985" y="2350"/>
                  </a:cubicBezTo>
                  <a:cubicBezTo>
                    <a:pt x="22417" y="2451"/>
                    <a:pt x="16646" y="5886"/>
                    <a:pt x="16646" y="5886"/>
                  </a:cubicBezTo>
                  <a:lnTo>
                    <a:pt x="15279" y="6053"/>
                  </a:lnTo>
                  <a:cubicBezTo>
                    <a:pt x="15279" y="6053"/>
                    <a:pt x="15879" y="4419"/>
                    <a:pt x="16079" y="3818"/>
                  </a:cubicBezTo>
                  <a:cubicBezTo>
                    <a:pt x="16246" y="3218"/>
                    <a:pt x="17280" y="2551"/>
                    <a:pt x="17280" y="2551"/>
                  </a:cubicBezTo>
                  <a:cubicBezTo>
                    <a:pt x="17280" y="2551"/>
                    <a:pt x="16924" y="381"/>
                    <a:pt x="15701" y="381"/>
                  </a:cubicBezTo>
                  <a:cubicBezTo>
                    <a:pt x="15683" y="381"/>
                    <a:pt x="15664" y="381"/>
                    <a:pt x="15645" y="382"/>
                  </a:cubicBezTo>
                  <a:cubicBezTo>
                    <a:pt x="14211" y="549"/>
                    <a:pt x="12910" y="1350"/>
                    <a:pt x="12210" y="2617"/>
                  </a:cubicBezTo>
                  <a:cubicBezTo>
                    <a:pt x="11609" y="3818"/>
                    <a:pt x="11009" y="5453"/>
                    <a:pt x="11009" y="5453"/>
                  </a:cubicBezTo>
                  <a:lnTo>
                    <a:pt x="5405" y="3251"/>
                  </a:lnTo>
                  <a:cubicBezTo>
                    <a:pt x="5405" y="3251"/>
                    <a:pt x="3955" y="0"/>
                    <a:pt x="1525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59;p37">
              <a:extLst>
                <a:ext uri="{FF2B5EF4-FFF2-40B4-BE49-F238E27FC236}">
                  <a16:creationId xmlns:a16="http://schemas.microsoft.com/office/drawing/2014/main" id="{21078F45-E456-6DCB-0A40-03A117981B82}"/>
                </a:ext>
              </a:extLst>
            </p:cNvPr>
            <p:cNvSpPr/>
            <p:nvPr/>
          </p:nvSpPr>
          <p:spPr>
            <a:xfrm>
              <a:off x="3475150" y="1398075"/>
              <a:ext cx="718050" cy="605500"/>
            </a:xfrm>
            <a:custGeom>
              <a:avLst/>
              <a:gdLst/>
              <a:ahLst/>
              <a:cxnLst/>
              <a:rect l="l" t="t" r="r" b="b"/>
              <a:pathLst>
                <a:path w="28722" h="24220" extrusionOk="0">
                  <a:moveTo>
                    <a:pt x="9936" y="1"/>
                  </a:moveTo>
                  <a:cubicBezTo>
                    <a:pt x="9871" y="1"/>
                    <a:pt x="9806" y="1"/>
                    <a:pt x="9741" y="2"/>
                  </a:cubicBezTo>
                  <a:cubicBezTo>
                    <a:pt x="7006" y="69"/>
                    <a:pt x="4404" y="1103"/>
                    <a:pt x="2369" y="2937"/>
                  </a:cubicBezTo>
                  <a:cubicBezTo>
                    <a:pt x="1201" y="4005"/>
                    <a:pt x="1" y="5139"/>
                    <a:pt x="601" y="6607"/>
                  </a:cubicBezTo>
                  <a:cubicBezTo>
                    <a:pt x="1135" y="5272"/>
                    <a:pt x="2602" y="4472"/>
                    <a:pt x="4037" y="4405"/>
                  </a:cubicBezTo>
                  <a:cubicBezTo>
                    <a:pt x="5471" y="4405"/>
                    <a:pt x="6872" y="4805"/>
                    <a:pt x="8106" y="5606"/>
                  </a:cubicBezTo>
                  <a:cubicBezTo>
                    <a:pt x="13343" y="8608"/>
                    <a:pt x="16312" y="14679"/>
                    <a:pt x="21516" y="17815"/>
                  </a:cubicBezTo>
                  <a:cubicBezTo>
                    <a:pt x="22784" y="18582"/>
                    <a:pt x="24185" y="19182"/>
                    <a:pt x="25285" y="20216"/>
                  </a:cubicBezTo>
                  <a:cubicBezTo>
                    <a:pt x="26353" y="21217"/>
                    <a:pt x="27053" y="22852"/>
                    <a:pt x="26453" y="24219"/>
                  </a:cubicBezTo>
                  <a:cubicBezTo>
                    <a:pt x="27220" y="23319"/>
                    <a:pt x="27820" y="22285"/>
                    <a:pt x="28254" y="21184"/>
                  </a:cubicBezTo>
                  <a:cubicBezTo>
                    <a:pt x="28721" y="20050"/>
                    <a:pt x="28654" y="18815"/>
                    <a:pt x="28121" y="17748"/>
                  </a:cubicBezTo>
                  <a:cubicBezTo>
                    <a:pt x="27687" y="16947"/>
                    <a:pt x="26886" y="16347"/>
                    <a:pt x="26653" y="15480"/>
                  </a:cubicBezTo>
                  <a:cubicBezTo>
                    <a:pt x="26486" y="14712"/>
                    <a:pt x="26753" y="13912"/>
                    <a:pt x="26753" y="13145"/>
                  </a:cubicBezTo>
                  <a:cubicBezTo>
                    <a:pt x="26653" y="12344"/>
                    <a:pt x="26386" y="11543"/>
                    <a:pt x="25919" y="10876"/>
                  </a:cubicBezTo>
                  <a:cubicBezTo>
                    <a:pt x="23884" y="7274"/>
                    <a:pt x="21082" y="4038"/>
                    <a:pt x="17480" y="2003"/>
                  </a:cubicBezTo>
                  <a:cubicBezTo>
                    <a:pt x="15200" y="668"/>
                    <a:pt x="12603" y="1"/>
                    <a:pt x="9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60;p37">
              <a:extLst>
                <a:ext uri="{FF2B5EF4-FFF2-40B4-BE49-F238E27FC236}">
                  <a16:creationId xmlns:a16="http://schemas.microsoft.com/office/drawing/2014/main" id="{A0EABBEF-3A3E-2F99-67CC-FC0D0A4A7A56}"/>
                </a:ext>
              </a:extLst>
            </p:cNvPr>
            <p:cNvSpPr/>
            <p:nvPr/>
          </p:nvSpPr>
          <p:spPr>
            <a:xfrm>
              <a:off x="3477650" y="1739075"/>
              <a:ext cx="107600" cy="34750"/>
            </a:xfrm>
            <a:custGeom>
              <a:avLst/>
              <a:gdLst/>
              <a:ahLst/>
              <a:cxnLst/>
              <a:rect l="l" t="t" r="r" b="b"/>
              <a:pathLst>
                <a:path w="4304" h="1390" extrusionOk="0">
                  <a:moveTo>
                    <a:pt x="2286" y="1"/>
                  </a:moveTo>
                  <a:cubicBezTo>
                    <a:pt x="2236" y="1"/>
                    <a:pt x="2186" y="2"/>
                    <a:pt x="2136" y="5"/>
                  </a:cubicBezTo>
                  <a:cubicBezTo>
                    <a:pt x="1535" y="5"/>
                    <a:pt x="968" y="205"/>
                    <a:pt x="468" y="539"/>
                  </a:cubicBezTo>
                  <a:cubicBezTo>
                    <a:pt x="134" y="839"/>
                    <a:pt x="1" y="1106"/>
                    <a:pt x="101" y="1273"/>
                  </a:cubicBezTo>
                  <a:cubicBezTo>
                    <a:pt x="177" y="1360"/>
                    <a:pt x="317" y="1390"/>
                    <a:pt x="507" y="1390"/>
                  </a:cubicBezTo>
                  <a:cubicBezTo>
                    <a:pt x="897" y="1390"/>
                    <a:pt x="1495" y="1262"/>
                    <a:pt x="2169" y="1239"/>
                  </a:cubicBezTo>
                  <a:cubicBezTo>
                    <a:pt x="2239" y="1237"/>
                    <a:pt x="2308" y="1236"/>
                    <a:pt x="2376" y="1236"/>
                  </a:cubicBezTo>
                  <a:cubicBezTo>
                    <a:pt x="2893" y="1236"/>
                    <a:pt x="3361" y="1294"/>
                    <a:pt x="3705" y="1294"/>
                  </a:cubicBezTo>
                  <a:cubicBezTo>
                    <a:pt x="3967" y="1294"/>
                    <a:pt x="4156" y="1260"/>
                    <a:pt x="4237" y="1139"/>
                  </a:cubicBezTo>
                  <a:cubicBezTo>
                    <a:pt x="4304" y="1006"/>
                    <a:pt x="4170" y="739"/>
                    <a:pt x="3803" y="472"/>
                  </a:cubicBezTo>
                  <a:cubicBezTo>
                    <a:pt x="3345" y="166"/>
                    <a:pt x="2831" y="1"/>
                    <a:pt x="2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9445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41"/>
          <p:cNvGrpSpPr/>
          <p:nvPr/>
        </p:nvGrpSpPr>
        <p:grpSpPr>
          <a:xfrm>
            <a:off x="1058111" y="241433"/>
            <a:ext cx="596701" cy="598667"/>
            <a:chOff x="1492272" y="1549837"/>
            <a:chExt cx="975001" cy="978213"/>
          </a:xfrm>
        </p:grpSpPr>
        <p:sp>
          <p:nvSpPr>
            <p:cNvPr id="728" name="Google Shape;728;p41"/>
            <p:cNvSpPr/>
            <p:nvPr/>
          </p:nvSpPr>
          <p:spPr>
            <a:xfrm>
              <a:off x="1610340" y="1676149"/>
              <a:ext cx="727129" cy="728806"/>
            </a:xfrm>
            <a:custGeom>
              <a:avLst/>
              <a:gdLst/>
              <a:ahLst/>
              <a:cxnLst/>
              <a:rect l="l" t="t" r="r" b="b"/>
              <a:pathLst>
                <a:path w="5204" h="5216" extrusionOk="0">
                  <a:moveTo>
                    <a:pt x="2608" y="1346"/>
                  </a:moveTo>
                  <a:cubicBezTo>
                    <a:pt x="3287" y="1346"/>
                    <a:pt x="3858" y="1906"/>
                    <a:pt x="3858" y="2597"/>
                  </a:cubicBezTo>
                  <a:cubicBezTo>
                    <a:pt x="3858" y="3275"/>
                    <a:pt x="3298" y="3847"/>
                    <a:pt x="2608" y="3847"/>
                  </a:cubicBezTo>
                  <a:cubicBezTo>
                    <a:pt x="1917" y="3847"/>
                    <a:pt x="1358" y="3299"/>
                    <a:pt x="1358" y="2597"/>
                  </a:cubicBezTo>
                  <a:cubicBezTo>
                    <a:pt x="1358" y="1906"/>
                    <a:pt x="1905" y="1346"/>
                    <a:pt x="2608" y="1346"/>
                  </a:cubicBezTo>
                  <a:close/>
                  <a:moveTo>
                    <a:pt x="2608" y="1"/>
                  </a:moveTo>
                  <a:cubicBezTo>
                    <a:pt x="1179" y="1"/>
                    <a:pt x="0" y="1168"/>
                    <a:pt x="0" y="2608"/>
                  </a:cubicBezTo>
                  <a:cubicBezTo>
                    <a:pt x="0" y="4037"/>
                    <a:pt x="1155" y="5216"/>
                    <a:pt x="2608" y="5216"/>
                  </a:cubicBezTo>
                  <a:cubicBezTo>
                    <a:pt x="4037" y="5216"/>
                    <a:pt x="5203" y="4037"/>
                    <a:pt x="5203" y="2608"/>
                  </a:cubicBezTo>
                  <a:cubicBezTo>
                    <a:pt x="5203" y="1180"/>
                    <a:pt x="4049" y="1"/>
                    <a:pt x="2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1"/>
            <p:cNvSpPr/>
            <p:nvPr/>
          </p:nvSpPr>
          <p:spPr>
            <a:xfrm>
              <a:off x="1879869" y="1549837"/>
              <a:ext cx="203020" cy="217971"/>
            </a:xfrm>
            <a:custGeom>
              <a:avLst/>
              <a:gdLst/>
              <a:ahLst/>
              <a:cxnLst/>
              <a:rect l="l" t="t" r="r" b="b"/>
              <a:pathLst>
                <a:path w="1453" h="1560" extrusionOk="0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lnTo>
                    <a:pt x="0" y="1560"/>
                  </a:lnTo>
                  <a:lnTo>
                    <a:pt x="1453" y="1560"/>
                  </a:lnTo>
                  <a:lnTo>
                    <a:pt x="1453" y="191"/>
                  </a:lnTo>
                  <a:cubicBezTo>
                    <a:pt x="1453" y="95"/>
                    <a:pt x="1358" y="0"/>
                    <a:pt x="1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1"/>
            <p:cNvSpPr/>
            <p:nvPr/>
          </p:nvSpPr>
          <p:spPr>
            <a:xfrm>
              <a:off x="1878192" y="2308403"/>
              <a:ext cx="201344" cy="219648"/>
            </a:xfrm>
            <a:custGeom>
              <a:avLst/>
              <a:gdLst/>
              <a:ahLst/>
              <a:cxnLst/>
              <a:rect l="l" t="t" r="r" b="b"/>
              <a:pathLst>
                <a:path w="1441" h="1572" extrusionOk="0">
                  <a:moveTo>
                    <a:pt x="0" y="0"/>
                  </a:moveTo>
                  <a:lnTo>
                    <a:pt x="0" y="1370"/>
                  </a:lnTo>
                  <a:cubicBezTo>
                    <a:pt x="0" y="1477"/>
                    <a:pt x="96" y="1572"/>
                    <a:pt x="191" y="1572"/>
                  </a:cubicBezTo>
                  <a:lnTo>
                    <a:pt x="1250" y="1572"/>
                  </a:lnTo>
                  <a:cubicBezTo>
                    <a:pt x="1358" y="1572"/>
                    <a:pt x="1441" y="1477"/>
                    <a:pt x="1429" y="1370"/>
                  </a:cubicBezTo>
                  <a:lnTo>
                    <a:pt x="14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1"/>
            <p:cNvSpPr/>
            <p:nvPr/>
          </p:nvSpPr>
          <p:spPr>
            <a:xfrm>
              <a:off x="1492272" y="1937434"/>
              <a:ext cx="217971" cy="201344"/>
            </a:xfrm>
            <a:custGeom>
              <a:avLst/>
              <a:gdLst/>
              <a:ahLst/>
              <a:cxnLst/>
              <a:rect l="l" t="t" r="r" b="b"/>
              <a:pathLst>
                <a:path w="1560" h="1441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0" y="1250"/>
                  </a:lnTo>
                  <a:cubicBezTo>
                    <a:pt x="0" y="1346"/>
                    <a:pt x="83" y="1441"/>
                    <a:pt x="191" y="1441"/>
                  </a:cubicBezTo>
                  <a:lnTo>
                    <a:pt x="1560" y="1441"/>
                  </a:lnTo>
                  <a:lnTo>
                    <a:pt x="1560" y="12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1"/>
            <p:cNvSpPr/>
            <p:nvPr/>
          </p:nvSpPr>
          <p:spPr>
            <a:xfrm>
              <a:off x="2249162" y="1940508"/>
              <a:ext cx="218111" cy="199946"/>
            </a:xfrm>
            <a:custGeom>
              <a:avLst/>
              <a:gdLst/>
              <a:ahLst/>
              <a:cxnLst/>
              <a:rect l="l" t="t" r="r" b="b"/>
              <a:pathLst>
                <a:path w="1561" h="1431" extrusionOk="0">
                  <a:moveTo>
                    <a:pt x="1388" y="1"/>
                  </a:moveTo>
                  <a:cubicBezTo>
                    <a:pt x="1382" y="1"/>
                    <a:pt x="1376" y="1"/>
                    <a:pt x="1370" y="2"/>
                  </a:cubicBezTo>
                  <a:lnTo>
                    <a:pt x="0" y="2"/>
                  </a:lnTo>
                  <a:lnTo>
                    <a:pt x="0" y="1431"/>
                  </a:lnTo>
                  <a:lnTo>
                    <a:pt x="1370" y="1431"/>
                  </a:lnTo>
                  <a:cubicBezTo>
                    <a:pt x="1465" y="1431"/>
                    <a:pt x="1560" y="1347"/>
                    <a:pt x="1560" y="1240"/>
                  </a:cubicBezTo>
                  <a:lnTo>
                    <a:pt x="1560" y="181"/>
                  </a:lnTo>
                  <a:cubicBezTo>
                    <a:pt x="1560" y="80"/>
                    <a:pt x="1477" y="1"/>
                    <a:pt x="1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1"/>
            <p:cNvSpPr/>
            <p:nvPr/>
          </p:nvSpPr>
          <p:spPr>
            <a:xfrm>
              <a:off x="1572055" y="1633812"/>
              <a:ext cx="287973" cy="283781"/>
            </a:xfrm>
            <a:custGeom>
              <a:avLst/>
              <a:gdLst/>
              <a:ahLst/>
              <a:cxnLst/>
              <a:rect l="l" t="t" r="r" b="b"/>
              <a:pathLst>
                <a:path w="2061" h="2031" extrusionOk="0">
                  <a:moveTo>
                    <a:pt x="955" y="0"/>
                  </a:moveTo>
                  <a:cubicBezTo>
                    <a:pt x="905" y="0"/>
                    <a:pt x="858" y="18"/>
                    <a:pt x="822" y="54"/>
                  </a:cubicBezTo>
                  <a:lnTo>
                    <a:pt x="72" y="804"/>
                  </a:lnTo>
                  <a:cubicBezTo>
                    <a:pt x="1" y="875"/>
                    <a:pt x="1" y="995"/>
                    <a:pt x="72" y="1066"/>
                  </a:cubicBezTo>
                  <a:lnTo>
                    <a:pt x="1048" y="2030"/>
                  </a:lnTo>
                  <a:lnTo>
                    <a:pt x="2060" y="1018"/>
                  </a:lnTo>
                  <a:lnTo>
                    <a:pt x="1096" y="54"/>
                  </a:lnTo>
                  <a:cubicBezTo>
                    <a:pt x="1054" y="18"/>
                    <a:pt x="1004" y="0"/>
                    <a:pt x="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1"/>
            <p:cNvSpPr/>
            <p:nvPr/>
          </p:nvSpPr>
          <p:spPr>
            <a:xfrm>
              <a:off x="2099377" y="2158618"/>
              <a:ext cx="286297" cy="285458"/>
            </a:xfrm>
            <a:custGeom>
              <a:avLst/>
              <a:gdLst/>
              <a:ahLst/>
              <a:cxnLst/>
              <a:rect l="l" t="t" r="r" b="b"/>
              <a:pathLst>
                <a:path w="2049" h="2043" extrusionOk="0">
                  <a:moveTo>
                    <a:pt x="1013" y="1"/>
                  </a:moveTo>
                  <a:lnTo>
                    <a:pt x="1" y="1013"/>
                  </a:lnTo>
                  <a:lnTo>
                    <a:pt x="965" y="1989"/>
                  </a:lnTo>
                  <a:cubicBezTo>
                    <a:pt x="1001" y="2025"/>
                    <a:pt x="1049" y="2043"/>
                    <a:pt x="1096" y="2043"/>
                  </a:cubicBezTo>
                  <a:cubicBezTo>
                    <a:pt x="1144" y="2043"/>
                    <a:pt x="1191" y="2025"/>
                    <a:pt x="1227" y="1989"/>
                  </a:cubicBezTo>
                  <a:lnTo>
                    <a:pt x="1977" y="1239"/>
                  </a:lnTo>
                  <a:cubicBezTo>
                    <a:pt x="2049" y="1168"/>
                    <a:pt x="2049" y="1049"/>
                    <a:pt x="1977" y="977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1"/>
            <p:cNvSpPr/>
            <p:nvPr/>
          </p:nvSpPr>
          <p:spPr>
            <a:xfrm>
              <a:off x="2099377" y="1633812"/>
              <a:ext cx="286297" cy="283781"/>
            </a:xfrm>
            <a:custGeom>
              <a:avLst/>
              <a:gdLst/>
              <a:ahLst/>
              <a:cxnLst/>
              <a:rect l="l" t="t" r="r" b="b"/>
              <a:pathLst>
                <a:path w="2049" h="2031" extrusionOk="0">
                  <a:moveTo>
                    <a:pt x="1096" y="0"/>
                  </a:moveTo>
                  <a:cubicBezTo>
                    <a:pt x="1049" y="0"/>
                    <a:pt x="1001" y="18"/>
                    <a:pt x="965" y="54"/>
                  </a:cubicBezTo>
                  <a:lnTo>
                    <a:pt x="1" y="1018"/>
                  </a:lnTo>
                  <a:lnTo>
                    <a:pt x="1013" y="2030"/>
                  </a:lnTo>
                  <a:lnTo>
                    <a:pt x="1977" y="1066"/>
                  </a:lnTo>
                  <a:cubicBezTo>
                    <a:pt x="2049" y="995"/>
                    <a:pt x="2049" y="875"/>
                    <a:pt x="1977" y="804"/>
                  </a:cubicBezTo>
                  <a:lnTo>
                    <a:pt x="1227" y="54"/>
                  </a:lnTo>
                  <a:cubicBezTo>
                    <a:pt x="1191" y="18"/>
                    <a:pt x="1144" y="0"/>
                    <a:pt x="1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1"/>
            <p:cNvSpPr/>
            <p:nvPr/>
          </p:nvSpPr>
          <p:spPr>
            <a:xfrm>
              <a:off x="1570378" y="2158618"/>
              <a:ext cx="287973" cy="285458"/>
            </a:xfrm>
            <a:custGeom>
              <a:avLst/>
              <a:gdLst/>
              <a:ahLst/>
              <a:cxnLst/>
              <a:rect l="l" t="t" r="r" b="b"/>
              <a:pathLst>
                <a:path w="2061" h="2043" extrusionOk="0">
                  <a:moveTo>
                    <a:pt x="1048" y="1"/>
                  </a:moveTo>
                  <a:lnTo>
                    <a:pt x="72" y="977"/>
                  </a:lnTo>
                  <a:cubicBezTo>
                    <a:pt x="1" y="1049"/>
                    <a:pt x="1" y="1168"/>
                    <a:pt x="72" y="1239"/>
                  </a:cubicBezTo>
                  <a:lnTo>
                    <a:pt x="822" y="1989"/>
                  </a:lnTo>
                  <a:cubicBezTo>
                    <a:pt x="864" y="2025"/>
                    <a:pt x="914" y="2043"/>
                    <a:pt x="962" y="2043"/>
                  </a:cubicBezTo>
                  <a:cubicBezTo>
                    <a:pt x="1010" y="2043"/>
                    <a:pt x="1054" y="2025"/>
                    <a:pt x="1084" y="1989"/>
                  </a:cubicBezTo>
                  <a:lnTo>
                    <a:pt x="2060" y="1013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7" name="Google Shape;737;p41"/>
          <p:cNvSpPr/>
          <p:nvPr/>
        </p:nvSpPr>
        <p:spPr>
          <a:xfrm>
            <a:off x="559900" y="690775"/>
            <a:ext cx="7718400" cy="4070100"/>
          </a:xfrm>
          <a:prstGeom prst="roundRect">
            <a:avLst>
              <a:gd name="adj" fmla="val 5291"/>
            </a:avLst>
          </a:prstGeom>
          <a:noFill/>
          <a:ln w="9525" cap="flat" cmpd="sng">
            <a:solidFill>
              <a:srgbClr val="D590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41"/>
          <p:cNvSpPr/>
          <p:nvPr/>
        </p:nvSpPr>
        <p:spPr>
          <a:xfrm>
            <a:off x="712300" y="538375"/>
            <a:ext cx="7718400" cy="4070100"/>
          </a:xfrm>
          <a:prstGeom prst="roundRect">
            <a:avLst>
              <a:gd name="adj" fmla="val 529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9" name="Google Shape;739;p41"/>
          <p:cNvGrpSpPr/>
          <p:nvPr/>
        </p:nvGrpSpPr>
        <p:grpSpPr>
          <a:xfrm>
            <a:off x="1087698" y="3134235"/>
            <a:ext cx="1800120" cy="1037391"/>
            <a:chOff x="465188" y="3203413"/>
            <a:chExt cx="1857709" cy="1070579"/>
          </a:xfrm>
        </p:grpSpPr>
        <p:sp>
          <p:nvSpPr>
            <p:cNvPr id="740" name="Google Shape;740;p41"/>
            <p:cNvSpPr/>
            <p:nvPr/>
          </p:nvSpPr>
          <p:spPr>
            <a:xfrm>
              <a:off x="465188" y="3203413"/>
              <a:ext cx="1857709" cy="1070579"/>
            </a:xfrm>
            <a:custGeom>
              <a:avLst/>
              <a:gdLst/>
              <a:ahLst/>
              <a:cxnLst/>
              <a:rect l="l" t="t" r="r" b="b"/>
              <a:pathLst>
                <a:path w="24361" h="14039" fill="none" extrusionOk="0">
                  <a:moveTo>
                    <a:pt x="23825" y="14038"/>
                  </a:moveTo>
                  <a:lnTo>
                    <a:pt x="537" y="14038"/>
                  </a:lnTo>
                  <a:cubicBezTo>
                    <a:pt x="239" y="14038"/>
                    <a:pt x="1" y="13800"/>
                    <a:pt x="1" y="13503"/>
                  </a:cubicBezTo>
                  <a:lnTo>
                    <a:pt x="1" y="537"/>
                  </a:lnTo>
                  <a:cubicBezTo>
                    <a:pt x="1" y="239"/>
                    <a:pt x="239" y="1"/>
                    <a:pt x="537" y="1"/>
                  </a:cubicBezTo>
                  <a:lnTo>
                    <a:pt x="23825" y="1"/>
                  </a:lnTo>
                  <a:cubicBezTo>
                    <a:pt x="24123" y="1"/>
                    <a:pt x="24361" y="239"/>
                    <a:pt x="24361" y="537"/>
                  </a:cubicBezTo>
                  <a:lnTo>
                    <a:pt x="24361" y="13503"/>
                  </a:lnTo>
                  <a:cubicBezTo>
                    <a:pt x="24349" y="13800"/>
                    <a:pt x="24111" y="14038"/>
                    <a:pt x="23825" y="1403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5909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1"/>
            <p:cNvSpPr/>
            <p:nvPr/>
          </p:nvSpPr>
          <p:spPr>
            <a:xfrm>
              <a:off x="1433958" y="3258851"/>
              <a:ext cx="849051" cy="780877"/>
            </a:xfrm>
            <a:custGeom>
              <a:avLst/>
              <a:gdLst/>
              <a:ahLst/>
              <a:cxnLst/>
              <a:rect l="l" t="t" r="r" b="b"/>
              <a:pathLst>
                <a:path w="11134" h="10240" fill="none" extrusionOk="0">
                  <a:moveTo>
                    <a:pt x="10871" y="10240"/>
                  </a:moveTo>
                  <a:lnTo>
                    <a:pt x="275" y="10240"/>
                  </a:lnTo>
                  <a:cubicBezTo>
                    <a:pt x="120" y="10240"/>
                    <a:pt x="1" y="10120"/>
                    <a:pt x="1" y="9966"/>
                  </a:cubicBezTo>
                  <a:lnTo>
                    <a:pt x="1" y="262"/>
                  </a:lnTo>
                  <a:cubicBezTo>
                    <a:pt x="1" y="119"/>
                    <a:pt x="120" y="0"/>
                    <a:pt x="275" y="0"/>
                  </a:cubicBezTo>
                  <a:lnTo>
                    <a:pt x="10871" y="0"/>
                  </a:lnTo>
                  <a:cubicBezTo>
                    <a:pt x="11014" y="0"/>
                    <a:pt x="11133" y="119"/>
                    <a:pt x="11133" y="262"/>
                  </a:cubicBezTo>
                  <a:lnTo>
                    <a:pt x="11133" y="9966"/>
                  </a:lnTo>
                  <a:cubicBezTo>
                    <a:pt x="11133" y="10120"/>
                    <a:pt x="11014" y="10240"/>
                    <a:pt x="10871" y="1024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5909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1"/>
            <p:cNvSpPr/>
            <p:nvPr/>
          </p:nvSpPr>
          <p:spPr>
            <a:xfrm>
              <a:off x="1523865" y="3579361"/>
              <a:ext cx="671981" cy="360469"/>
            </a:xfrm>
            <a:custGeom>
              <a:avLst/>
              <a:gdLst/>
              <a:ahLst/>
              <a:cxnLst/>
              <a:rect l="l" t="t" r="r" b="b"/>
              <a:pathLst>
                <a:path w="8812" h="4727" fill="none" extrusionOk="0">
                  <a:moveTo>
                    <a:pt x="8537" y="4727"/>
                  </a:moveTo>
                  <a:lnTo>
                    <a:pt x="262" y="4727"/>
                  </a:lnTo>
                  <a:cubicBezTo>
                    <a:pt x="120" y="4727"/>
                    <a:pt x="0" y="4608"/>
                    <a:pt x="0" y="4465"/>
                  </a:cubicBezTo>
                  <a:lnTo>
                    <a:pt x="0" y="262"/>
                  </a:lnTo>
                  <a:cubicBezTo>
                    <a:pt x="0" y="119"/>
                    <a:pt x="120" y="0"/>
                    <a:pt x="262" y="0"/>
                  </a:cubicBezTo>
                  <a:lnTo>
                    <a:pt x="8537" y="0"/>
                  </a:lnTo>
                  <a:cubicBezTo>
                    <a:pt x="8692" y="0"/>
                    <a:pt x="8811" y="119"/>
                    <a:pt x="8811" y="262"/>
                  </a:cubicBezTo>
                  <a:lnTo>
                    <a:pt x="8811" y="4465"/>
                  </a:lnTo>
                  <a:cubicBezTo>
                    <a:pt x="8811" y="4608"/>
                    <a:pt x="8692" y="4727"/>
                    <a:pt x="8537" y="472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5909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1"/>
            <p:cNvSpPr/>
            <p:nvPr/>
          </p:nvSpPr>
          <p:spPr>
            <a:xfrm>
              <a:off x="681300" y="3615659"/>
              <a:ext cx="322417" cy="321502"/>
            </a:xfrm>
            <a:custGeom>
              <a:avLst/>
              <a:gdLst/>
              <a:ahLst/>
              <a:cxnLst/>
              <a:rect l="l" t="t" r="r" b="b"/>
              <a:pathLst>
                <a:path w="4228" h="4216" fill="none" extrusionOk="0">
                  <a:moveTo>
                    <a:pt x="2548" y="238"/>
                  </a:moveTo>
                  <a:cubicBezTo>
                    <a:pt x="3584" y="477"/>
                    <a:pt x="4227" y="1512"/>
                    <a:pt x="3977" y="2548"/>
                  </a:cubicBezTo>
                  <a:cubicBezTo>
                    <a:pt x="3739" y="3584"/>
                    <a:pt x="2703" y="4215"/>
                    <a:pt x="1667" y="3977"/>
                  </a:cubicBezTo>
                  <a:cubicBezTo>
                    <a:pt x="643" y="3739"/>
                    <a:pt x="0" y="2703"/>
                    <a:pt x="239" y="1667"/>
                  </a:cubicBezTo>
                  <a:cubicBezTo>
                    <a:pt x="489" y="631"/>
                    <a:pt x="1513" y="0"/>
                    <a:pt x="2548" y="23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5909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4" name="Google Shape;744;p41"/>
          <p:cNvSpPr/>
          <p:nvPr/>
        </p:nvSpPr>
        <p:spPr>
          <a:xfrm>
            <a:off x="3625050" y="3377827"/>
            <a:ext cx="487500" cy="489300"/>
          </a:xfrm>
          <a:prstGeom prst="roundRect">
            <a:avLst>
              <a:gd name="adj" fmla="val 10793"/>
            </a:avLst>
          </a:prstGeom>
          <a:noFill/>
          <a:ln w="9525" cap="flat" cmpd="sng">
            <a:solidFill>
              <a:srgbClr val="D590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41"/>
          <p:cNvSpPr/>
          <p:nvPr/>
        </p:nvSpPr>
        <p:spPr>
          <a:xfrm>
            <a:off x="3625050" y="2737952"/>
            <a:ext cx="487500" cy="489300"/>
          </a:xfrm>
          <a:prstGeom prst="roundRect">
            <a:avLst>
              <a:gd name="adj" fmla="val 10793"/>
            </a:avLst>
          </a:prstGeom>
          <a:noFill/>
          <a:ln w="9525" cap="flat" cmpd="sng">
            <a:solidFill>
              <a:srgbClr val="D590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41"/>
          <p:cNvSpPr/>
          <p:nvPr/>
        </p:nvSpPr>
        <p:spPr>
          <a:xfrm>
            <a:off x="3625050" y="2105164"/>
            <a:ext cx="487500" cy="489300"/>
          </a:xfrm>
          <a:prstGeom prst="roundRect">
            <a:avLst>
              <a:gd name="adj" fmla="val 10793"/>
            </a:avLst>
          </a:prstGeom>
          <a:noFill/>
          <a:ln w="9525" cap="flat" cmpd="sng">
            <a:solidFill>
              <a:srgbClr val="D590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41"/>
          <p:cNvSpPr/>
          <p:nvPr/>
        </p:nvSpPr>
        <p:spPr>
          <a:xfrm>
            <a:off x="3625050" y="1413514"/>
            <a:ext cx="487500" cy="489300"/>
          </a:xfrm>
          <a:prstGeom prst="roundRect">
            <a:avLst>
              <a:gd name="adj" fmla="val 10793"/>
            </a:avLst>
          </a:prstGeom>
          <a:noFill/>
          <a:ln w="9525" cap="flat" cmpd="sng">
            <a:solidFill>
              <a:srgbClr val="D590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41"/>
          <p:cNvSpPr txBox="1">
            <a:spLocks noGrp="1"/>
          </p:cNvSpPr>
          <p:nvPr>
            <p:ph type="title"/>
          </p:nvPr>
        </p:nvSpPr>
        <p:spPr>
          <a:xfrm>
            <a:off x="859150" y="2037500"/>
            <a:ext cx="2762100" cy="86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</a:t>
            </a:r>
            <a:r>
              <a:rPr lang="en" b="0"/>
              <a:t> CONTENTS</a:t>
            </a:r>
            <a:endParaRPr b="0"/>
          </a:p>
        </p:txBody>
      </p:sp>
      <p:sp>
        <p:nvSpPr>
          <p:cNvPr id="752" name="Google Shape;752;p41"/>
          <p:cNvSpPr txBox="1">
            <a:spLocks noGrp="1"/>
          </p:cNvSpPr>
          <p:nvPr>
            <p:ph type="subTitle" idx="2"/>
          </p:nvPr>
        </p:nvSpPr>
        <p:spPr>
          <a:xfrm>
            <a:off x="4267331" y="1370314"/>
            <a:ext cx="4163400" cy="3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What Is a Course Material?</a:t>
            </a:r>
            <a:endParaRPr dirty="0"/>
          </a:p>
        </p:txBody>
      </p:sp>
      <p:sp>
        <p:nvSpPr>
          <p:cNvPr id="753" name="Google Shape;753;p41"/>
          <p:cNvSpPr txBox="1">
            <a:spLocks noGrp="1"/>
          </p:cNvSpPr>
          <p:nvPr>
            <p:ph type="title" idx="3"/>
          </p:nvPr>
        </p:nvSpPr>
        <p:spPr>
          <a:xfrm>
            <a:off x="3681300" y="1465114"/>
            <a:ext cx="375000" cy="37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755" name="Google Shape;755;p41"/>
          <p:cNvSpPr txBox="1">
            <a:spLocks noGrp="1"/>
          </p:cNvSpPr>
          <p:nvPr>
            <p:ph type="subTitle" idx="5"/>
          </p:nvPr>
        </p:nvSpPr>
        <p:spPr>
          <a:xfrm>
            <a:off x="4267331" y="2018444"/>
            <a:ext cx="4163400" cy="3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What Are These CCCCO Grants?</a:t>
            </a:r>
            <a:endParaRPr dirty="0"/>
          </a:p>
        </p:txBody>
      </p:sp>
      <p:sp>
        <p:nvSpPr>
          <p:cNvPr id="756" name="Google Shape;756;p41"/>
          <p:cNvSpPr txBox="1">
            <a:spLocks noGrp="1"/>
          </p:cNvSpPr>
          <p:nvPr>
            <p:ph type="title" idx="6"/>
          </p:nvPr>
        </p:nvSpPr>
        <p:spPr>
          <a:xfrm>
            <a:off x="3681300" y="2163239"/>
            <a:ext cx="375000" cy="37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758" name="Google Shape;758;p41"/>
          <p:cNvSpPr txBox="1">
            <a:spLocks noGrp="1"/>
          </p:cNvSpPr>
          <p:nvPr>
            <p:ph type="subTitle" idx="8"/>
          </p:nvPr>
        </p:nvSpPr>
        <p:spPr>
          <a:xfrm>
            <a:off x="4267331" y="2666574"/>
            <a:ext cx="4163400" cy="3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Cañada’s Next Steps</a:t>
            </a:r>
            <a:endParaRPr dirty="0"/>
          </a:p>
        </p:txBody>
      </p:sp>
      <p:sp>
        <p:nvSpPr>
          <p:cNvPr id="759" name="Google Shape;759;p41"/>
          <p:cNvSpPr txBox="1">
            <a:spLocks noGrp="1"/>
          </p:cNvSpPr>
          <p:nvPr>
            <p:ph type="title" idx="9"/>
          </p:nvPr>
        </p:nvSpPr>
        <p:spPr>
          <a:xfrm>
            <a:off x="3681300" y="2798652"/>
            <a:ext cx="375000" cy="37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761" name="Google Shape;761;p41"/>
          <p:cNvSpPr txBox="1">
            <a:spLocks noGrp="1"/>
          </p:cNvSpPr>
          <p:nvPr>
            <p:ph type="subTitle" idx="14"/>
          </p:nvPr>
        </p:nvSpPr>
        <p:spPr>
          <a:xfrm>
            <a:off x="4267331" y="3314704"/>
            <a:ext cx="4163400" cy="3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Connections to Planning</a:t>
            </a:r>
            <a:endParaRPr dirty="0"/>
          </a:p>
        </p:txBody>
      </p:sp>
      <p:sp>
        <p:nvSpPr>
          <p:cNvPr id="762" name="Google Shape;762;p41"/>
          <p:cNvSpPr txBox="1">
            <a:spLocks noGrp="1"/>
          </p:cNvSpPr>
          <p:nvPr>
            <p:ph type="title" idx="15"/>
          </p:nvPr>
        </p:nvSpPr>
        <p:spPr>
          <a:xfrm>
            <a:off x="3681300" y="3434989"/>
            <a:ext cx="375000" cy="37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769" name="Google Shape;769;p41"/>
          <p:cNvSpPr/>
          <p:nvPr/>
        </p:nvSpPr>
        <p:spPr>
          <a:xfrm>
            <a:off x="1370001" y="3188411"/>
            <a:ext cx="48062" cy="48146"/>
          </a:xfrm>
          <a:custGeom>
            <a:avLst/>
            <a:gdLst/>
            <a:ahLst/>
            <a:cxnLst/>
            <a:rect l="l" t="t" r="r" b="b"/>
            <a:pathLst>
              <a:path w="572" h="573" fill="none" extrusionOk="0">
                <a:moveTo>
                  <a:pt x="572" y="287"/>
                </a:moveTo>
                <a:cubicBezTo>
                  <a:pt x="572" y="441"/>
                  <a:pt x="453" y="572"/>
                  <a:pt x="286" y="572"/>
                </a:cubicBezTo>
                <a:cubicBezTo>
                  <a:pt x="143" y="572"/>
                  <a:pt x="0" y="453"/>
                  <a:pt x="0" y="287"/>
                </a:cubicBezTo>
                <a:cubicBezTo>
                  <a:pt x="0" y="144"/>
                  <a:pt x="119" y="1"/>
                  <a:pt x="286" y="1"/>
                </a:cubicBezTo>
                <a:cubicBezTo>
                  <a:pt x="453" y="1"/>
                  <a:pt x="572" y="144"/>
                  <a:pt x="572" y="287"/>
                </a:cubicBezTo>
                <a:close/>
              </a:path>
            </a:pathLst>
          </a:custGeom>
          <a:noFill/>
          <a:ln w="1775" cap="flat" cmpd="sng">
            <a:solidFill>
              <a:srgbClr val="FFFFFF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0" name="Google Shape;770;p41"/>
          <p:cNvGrpSpPr/>
          <p:nvPr/>
        </p:nvGrpSpPr>
        <p:grpSpPr>
          <a:xfrm>
            <a:off x="2070603" y="3398989"/>
            <a:ext cx="270559" cy="322839"/>
            <a:chOff x="1196810" y="3085088"/>
            <a:chExt cx="279215" cy="333167"/>
          </a:xfrm>
        </p:grpSpPr>
        <p:grpSp>
          <p:nvGrpSpPr>
            <p:cNvPr id="771" name="Google Shape;771;p41"/>
            <p:cNvGrpSpPr/>
            <p:nvPr/>
          </p:nvGrpSpPr>
          <p:grpSpPr>
            <a:xfrm>
              <a:off x="1196810" y="3085088"/>
              <a:ext cx="279215" cy="333167"/>
              <a:chOff x="1222485" y="3169613"/>
              <a:chExt cx="279215" cy="333167"/>
            </a:xfrm>
          </p:grpSpPr>
          <p:sp>
            <p:nvSpPr>
              <p:cNvPr id="772" name="Google Shape;772;p41"/>
              <p:cNvSpPr/>
              <p:nvPr/>
            </p:nvSpPr>
            <p:spPr>
              <a:xfrm>
                <a:off x="1222485" y="3169613"/>
                <a:ext cx="279215" cy="281148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3346" extrusionOk="0">
                    <a:moveTo>
                      <a:pt x="1" y="0"/>
                    </a:moveTo>
                    <a:lnTo>
                      <a:pt x="1" y="3346"/>
                    </a:lnTo>
                    <a:lnTo>
                      <a:pt x="3322" y="3346"/>
                    </a:lnTo>
                    <a:lnTo>
                      <a:pt x="33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41"/>
              <p:cNvSpPr/>
              <p:nvPr/>
            </p:nvSpPr>
            <p:spPr>
              <a:xfrm>
                <a:off x="1222485" y="3405731"/>
                <a:ext cx="84109" cy="9704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155" extrusionOk="0">
                    <a:moveTo>
                      <a:pt x="1" y="0"/>
                    </a:moveTo>
                    <a:lnTo>
                      <a:pt x="1" y="1155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4" name="Google Shape;774;p41"/>
            <p:cNvSpPr/>
            <p:nvPr/>
          </p:nvSpPr>
          <p:spPr>
            <a:xfrm>
              <a:off x="1338902" y="3160125"/>
              <a:ext cx="19074" cy="137129"/>
            </a:xfrm>
            <a:custGeom>
              <a:avLst/>
              <a:gdLst/>
              <a:ahLst/>
              <a:cxnLst/>
              <a:rect l="l" t="t" r="r" b="b"/>
              <a:pathLst>
                <a:path w="227" h="1632" extrusionOk="0">
                  <a:moveTo>
                    <a:pt x="0" y="0"/>
                  </a:moveTo>
                  <a:lnTo>
                    <a:pt x="0" y="715"/>
                  </a:lnTo>
                  <a:lnTo>
                    <a:pt x="24" y="1107"/>
                  </a:lnTo>
                  <a:lnTo>
                    <a:pt x="203" y="1107"/>
                  </a:lnTo>
                  <a:lnTo>
                    <a:pt x="226" y="715"/>
                  </a:lnTo>
                  <a:lnTo>
                    <a:pt x="226" y="0"/>
                  </a:lnTo>
                  <a:close/>
                  <a:moveTo>
                    <a:pt x="0" y="1346"/>
                  </a:moveTo>
                  <a:lnTo>
                    <a:pt x="0" y="1631"/>
                  </a:lnTo>
                  <a:lnTo>
                    <a:pt x="226" y="1631"/>
                  </a:lnTo>
                  <a:lnTo>
                    <a:pt x="226" y="13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5" name="Google Shape;775;p41"/>
          <p:cNvGrpSpPr/>
          <p:nvPr/>
        </p:nvGrpSpPr>
        <p:grpSpPr>
          <a:xfrm>
            <a:off x="7984102" y="441059"/>
            <a:ext cx="794869" cy="437717"/>
            <a:chOff x="8008762" y="251508"/>
            <a:chExt cx="928476" cy="511292"/>
          </a:xfrm>
        </p:grpSpPr>
        <p:sp>
          <p:nvSpPr>
            <p:cNvPr id="776" name="Google Shape;776;p41"/>
            <p:cNvSpPr/>
            <p:nvPr/>
          </p:nvSpPr>
          <p:spPr>
            <a:xfrm>
              <a:off x="8008762" y="251508"/>
              <a:ext cx="928476" cy="511292"/>
            </a:xfrm>
            <a:custGeom>
              <a:avLst/>
              <a:gdLst/>
              <a:ahLst/>
              <a:cxnLst/>
              <a:rect l="l" t="t" r="r" b="b"/>
              <a:pathLst>
                <a:path w="11050" h="6085" extrusionOk="0">
                  <a:moveTo>
                    <a:pt x="465" y="0"/>
                  </a:moveTo>
                  <a:cubicBezTo>
                    <a:pt x="203" y="0"/>
                    <a:pt x="0" y="203"/>
                    <a:pt x="0" y="465"/>
                  </a:cubicBezTo>
                  <a:lnTo>
                    <a:pt x="0" y="5620"/>
                  </a:lnTo>
                  <a:cubicBezTo>
                    <a:pt x="0" y="5882"/>
                    <a:pt x="215" y="6084"/>
                    <a:pt x="465" y="6084"/>
                  </a:cubicBezTo>
                  <a:lnTo>
                    <a:pt x="10573" y="6084"/>
                  </a:lnTo>
                  <a:cubicBezTo>
                    <a:pt x="10835" y="6084"/>
                    <a:pt x="11049" y="5882"/>
                    <a:pt x="11026" y="5620"/>
                  </a:cubicBezTo>
                  <a:lnTo>
                    <a:pt x="11026" y="465"/>
                  </a:lnTo>
                  <a:cubicBezTo>
                    <a:pt x="11026" y="203"/>
                    <a:pt x="10823" y="0"/>
                    <a:pt x="10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1"/>
            <p:cNvSpPr/>
            <p:nvPr/>
          </p:nvSpPr>
          <p:spPr>
            <a:xfrm>
              <a:off x="8156820" y="382508"/>
              <a:ext cx="591368" cy="289214"/>
            </a:xfrm>
            <a:custGeom>
              <a:avLst/>
              <a:gdLst/>
              <a:ahLst/>
              <a:cxnLst/>
              <a:rect l="l" t="t" r="r" b="b"/>
              <a:pathLst>
                <a:path w="7038" h="3442" fill="none" extrusionOk="0">
                  <a:moveTo>
                    <a:pt x="1" y="3442"/>
                  </a:moveTo>
                  <a:lnTo>
                    <a:pt x="2953" y="1061"/>
                  </a:lnTo>
                  <a:lnTo>
                    <a:pt x="4037" y="2263"/>
                  </a:lnTo>
                  <a:lnTo>
                    <a:pt x="7037" y="1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8" name="Google Shape;778;p41"/>
          <p:cNvSpPr/>
          <p:nvPr/>
        </p:nvSpPr>
        <p:spPr>
          <a:xfrm>
            <a:off x="1897913" y="2666675"/>
            <a:ext cx="61086" cy="61170"/>
          </a:xfrm>
          <a:custGeom>
            <a:avLst/>
            <a:gdLst/>
            <a:ahLst/>
            <a:cxnLst/>
            <a:rect l="l" t="t" r="r" b="b"/>
            <a:pathLst>
              <a:path w="727" h="728" fill="none" extrusionOk="0">
                <a:moveTo>
                  <a:pt x="0" y="1"/>
                </a:moveTo>
                <a:lnTo>
                  <a:pt x="727" y="1"/>
                </a:lnTo>
                <a:lnTo>
                  <a:pt x="727" y="727"/>
                </a:lnTo>
                <a:lnTo>
                  <a:pt x="0" y="727"/>
                </a:lnTo>
                <a:close/>
              </a:path>
            </a:pathLst>
          </a:custGeom>
          <a:noFill/>
          <a:ln w="1775" cap="flat" cmpd="sng">
            <a:solidFill>
              <a:srgbClr val="E3B2B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9" name="Google Shape;779;p41"/>
          <p:cNvGrpSpPr/>
          <p:nvPr/>
        </p:nvGrpSpPr>
        <p:grpSpPr>
          <a:xfrm flipH="1">
            <a:off x="1011565" y="3300539"/>
            <a:ext cx="1745131" cy="1309276"/>
            <a:chOff x="685301" y="3459561"/>
            <a:chExt cx="1800961" cy="1351162"/>
          </a:xfrm>
        </p:grpSpPr>
        <p:sp>
          <p:nvSpPr>
            <p:cNvPr id="780" name="Google Shape;780;p41"/>
            <p:cNvSpPr/>
            <p:nvPr/>
          </p:nvSpPr>
          <p:spPr>
            <a:xfrm>
              <a:off x="1378618" y="4092122"/>
              <a:ext cx="322236" cy="702449"/>
            </a:xfrm>
            <a:custGeom>
              <a:avLst/>
              <a:gdLst/>
              <a:ahLst/>
              <a:cxnLst/>
              <a:rect l="l" t="t" r="r" b="b"/>
              <a:pathLst>
                <a:path w="3835" h="8360" extrusionOk="0">
                  <a:moveTo>
                    <a:pt x="2339" y="0"/>
                  </a:moveTo>
                  <a:cubicBezTo>
                    <a:pt x="2199" y="0"/>
                    <a:pt x="2058" y="20"/>
                    <a:pt x="1918" y="63"/>
                  </a:cubicBezTo>
                  <a:cubicBezTo>
                    <a:pt x="1370" y="217"/>
                    <a:pt x="1001" y="658"/>
                    <a:pt x="882" y="1170"/>
                  </a:cubicBezTo>
                  <a:lnTo>
                    <a:pt x="882" y="1194"/>
                  </a:lnTo>
                  <a:lnTo>
                    <a:pt x="1" y="8326"/>
                  </a:lnTo>
                  <a:lnTo>
                    <a:pt x="1311" y="8337"/>
                  </a:lnTo>
                  <a:cubicBezTo>
                    <a:pt x="1395" y="8353"/>
                    <a:pt x="1479" y="8360"/>
                    <a:pt x="1562" y="8360"/>
                  </a:cubicBezTo>
                  <a:cubicBezTo>
                    <a:pt x="2193" y="8360"/>
                    <a:pt x="2760" y="7933"/>
                    <a:pt x="2918" y="7302"/>
                  </a:cubicBezTo>
                  <a:lnTo>
                    <a:pt x="3799" y="1837"/>
                  </a:lnTo>
                  <a:lnTo>
                    <a:pt x="3799" y="1801"/>
                  </a:lnTo>
                  <a:lnTo>
                    <a:pt x="3799" y="1789"/>
                  </a:lnTo>
                  <a:cubicBezTo>
                    <a:pt x="3835" y="1551"/>
                    <a:pt x="3835" y="1313"/>
                    <a:pt x="3763" y="1075"/>
                  </a:cubicBezTo>
                  <a:cubicBezTo>
                    <a:pt x="3577" y="429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1"/>
            <p:cNvSpPr/>
            <p:nvPr/>
          </p:nvSpPr>
          <p:spPr>
            <a:xfrm>
              <a:off x="1527684" y="4065318"/>
              <a:ext cx="654387" cy="745386"/>
            </a:xfrm>
            <a:custGeom>
              <a:avLst/>
              <a:gdLst/>
              <a:ahLst/>
              <a:cxnLst/>
              <a:rect l="l" t="t" r="r" b="b"/>
              <a:pathLst>
                <a:path w="7788" h="8871" extrusionOk="0">
                  <a:moveTo>
                    <a:pt x="3894" y="1"/>
                  </a:moveTo>
                  <a:lnTo>
                    <a:pt x="299" y="334"/>
                  </a:lnTo>
                  <a:lnTo>
                    <a:pt x="1" y="8835"/>
                  </a:lnTo>
                  <a:lnTo>
                    <a:pt x="7454" y="8871"/>
                  </a:lnTo>
                  <a:lnTo>
                    <a:pt x="7788" y="394"/>
                  </a:lnTo>
                  <a:lnTo>
                    <a:pt x="38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1"/>
            <p:cNvSpPr/>
            <p:nvPr/>
          </p:nvSpPr>
          <p:spPr>
            <a:xfrm>
              <a:off x="1729857" y="4062293"/>
              <a:ext cx="260141" cy="139145"/>
            </a:xfrm>
            <a:custGeom>
              <a:avLst/>
              <a:gdLst/>
              <a:ahLst/>
              <a:cxnLst/>
              <a:rect l="l" t="t" r="r" b="b"/>
              <a:pathLst>
                <a:path w="3096" h="1656" extrusionOk="0">
                  <a:moveTo>
                    <a:pt x="250" y="1"/>
                  </a:moveTo>
                  <a:cubicBezTo>
                    <a:pt x="119" y="1"/>
                    <a:pt x="0" y="96"/>
                    <a:pt x="0" y="227"/>
                  </a:cubicBezTo>
                  <a:cubicBezTo>
                    <a:pt x="0" y="691"/>
                    <a:pt x="286" y="1561"/>
                    <a:pt x="1429" y="1656"/>
                  </a:cubicBezTo>
                  <a:lnTo>
                    <a:pt x="1524" y="1656"/>
                  </a:lnTo>
                  <a:cubicBezTo>
                    <a:pt x="2060" y="1656"/>
                    <a:pt x="2977" y="1370"/>
                    <a:pt x="3084" y="275"/>
                  </a:cubicBezTo>
                  <a:cubicBezTo>
                    <a:pt x="3096" y="132"/>
                    <a:pt x="2989" y="37"/>
                    <a:pt x="2858" y="13"/>
                  </a:cubicBezTo>
                  <a:cubicBezTo>
                    <a:pt x="2849" y="12"/>
                    <a:pt x="2841" y="12"/>
                    <a:pt x="2834" y="12"/>
                  </a:cubicBezTo>
                  <a:cubicBezTo>
                    <a:pt x="2701" y="12"/>
                    <a:pt x="2594" y="104"/>
                    <a:pt x="2572" y="227"/>
                  </a:cubicBezTo>
                  <a:cubicBezTo>
                    <a:pt x="2483" y="1161"/>
                    <a:pt x="1678" y="1192"/>
                    <a:pt x="1494" y="1192"/>
                  </a:cubicBezTo>
                  <a:cubicBezTo>
                    <a:pt x="1481" y="1192"/>
                    <a:pt x="1471" y="1192"/>
                    <a:pt x="1465" y="1192"/>
                  </a:cubicBezTo>
                  <a:cubicBezTo>
                    <a:pt x="524" y="1132"/>
                    <a:pt x="512" y="334"/>
                    <a:pt x="512" y="239"/>
                  </a:cubicBezTo>
                  <a:cubicBezTo>
                    <a:pt x="512" y="108"/>
                    <a:pt x="393" y="1"/>
                    <a:pt x="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1"/>
            <p:cNvSpPr/>
            <p:nvPr/>
          </p:nvSpPr>
          <p:spPr>
            <a:xfrm>
              <a:off x="1768846" y="4678636"/>
              <a:ext cx="390212" cy="132087"/>
            </a:xfrm>
            <a:custGeom>
              <a:avLst/>
              <a:gdLst/>
              <a:ahLst/>
              <a:cxnLst/>
              <a:rect l="l" t="t" r="r" b="b"/>
              <a:pathLst>
                <a:path w="4644" h="1572" extrusionOk="0">
                  <a:moveTo>
                    <a:pt x="4644" y="0"/>
                  </a:moveTo>
                  <a:lnTo>
                    <a:pt x="108" y="464"/>
                  </a:lnTo>
                  <a:lnTo>
                    <a:pt x="0" y="1536"/>
                  </a:lnTo>
                  <a:lnTo>
                    <a:pt x="4584" y="1572"/>
                  </a:lnTo>
                  <a:lnTo>
                    <a:pt x="4644" y="0"/>
                  </a:lnTo>
                  <a:close/>
                </a:path>
              </a:pathLst>
            </a:custGeom>
            <a:solidFill>
              <a:srgbClr val="F26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1"/>
            <p:cNvSpPr/>
            <p:nvPr/>
          </p:nvSpPr>
          <p:spPr>
            <a:xfrm>
              <a:off x="2035972" y="4097332"/>
              <a:ext cx="450290" cy="664974"/>
            </a:xfrm>
            <a:custGeom>
              <a:avLst/>
              <a:gdLst/>
              <a:ahLst/>
              <a:cxnLst/>
              <a:rect l="l" t="t" r="r" b="b"/>
              <a:pathLst>
                <a:path w="5359" h="7914" extrusionOk="0">
                  <a:moveTo>
                    <a:pt x="1489" y="1"/>
                  </a:moveTo>
                  <a:cubicBezTo>
                    <a:pt x="679" y="1"/>
                    <a:pt x="0" y="667"/>
                    <a:pt x="0" y="1489"/>
                  </a:cubicBezTo>
                  <a:cubicBezTo>
                    <a:pt x="0" y="1739"/>
                    <a:pt x="60" y="1965"/>
                    <a:pt x="167" y="2179"/>
                  </a:cubicBezTo>
                  <a:lnTo>
                    <a:pt x="167" y="2191"/>
                  </a:lnTo>
                  <a:cubicBezTo>
                    <a:pt x="167" y="2203"/>
                    <a:pt x="179" y="2203"/>
                    <a:pt x="179" y="2215"/>
                  </a:cubicBezTo>
                  <a:lnTo>
                    <a:pt x="2548" y="7216"/>
                  </a:lnTo>
                  <a:cubicBezTo>
                    <a:pt x="2805" y="7662"/>
                    <a:pt x="3274" y="7914"/>
                    <a:pt x="3756" y="7914"/>
                  </a:cubicBezTo>
                  <a:cubicBezTo>
                    <a:pt x="3968" y="7914"/>
                    <a:pt x="4182" y="7865"/>
                    <a:pt x="4382" y="7763"/>
                  </a:cubicBezTo>
                  <a:cubicBezTo>
                    <a:pt x="5096" y="7418"/>
                    <a:pt x="5358" y="6549"/>
                    <a:pt x="5001" y="5870"/>
                  </a:cubicBezTo>
                  <a:lnTo>
                    <a:pt x="2822" y="810"/>
                  </a:lnTo>
                  <a:cubicBezTo>
                    <a:pt x="2822" y="786"/>
                    <a:pt x="2798" y="786"/>
                    <a:pt x="2798" y="775"/>
                  </a:cubicBezTo>
                  <a:cubicBezTo>
                    <a:pt x="2548" y="310"/>
                    <a:pt x="2060" y="1"/>
                    <a:pt x="1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1"/>
            <p:cNvSpPr/>
            <p:nvPr/>
          </p:nvSpPr>
          <p:spPr>
            <a:xfrm>
              <a:off x="1733806" y="4643597"/>
              <a:ext cx="310220" cy="142170"/>
            </a:xfrm>
            <a:custGeom>
              <a:avLst/>
              <a:gdLst/>
              <a:ahLst/>
              <a:cxnLst/>
              <a:rect l="l" t="t" r="r" b="b"/>
              <a:pathLst>
                <a:path w="3692" h="1692" extrusionOk="0">
                  <a:moveTo>
                    <a:pt x="3692" y="0"/>
                  </a:moveTo>
                  <a:lnTo>
                    <a:pt x="203" y="512"/>
                  </a:lnTo>
                  <a:lnTo>
                    <a:pt x="1" y="1691"/>
                  </a:lnTo>
                  <a:lnTo>
                    <a:pt x="2799" y="1405"/>
                  </a:lnTo>
                  <a:lnTo>
                    <a:pt x="3692" y="0"/>
                  </a:lnTo>
                  <a:close/>
                </a:path>
              </a:pathLst>
            </a:custGeom>
            <a:solidFill>
              <a:srgbClr val="F6A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1"/>
            <p:cNvSpPr/>
            <p:nvPr/>
          </p:nvSpPr>
          <p:spPr>
            <a:xfrm>
              <a:off x="1547767" y="4653008"/>
              <a:ext cx="241152" cy="150993"/>
            </a:xfrm>
            <a:custGeom>
              <a:avLst/>
              <a:gdLst/>
              <a:ahLst/>
              <a:cxnLst/>
              <a:rect l="l" t="t" r="r" b="b"/>
              <a:pathLst>
                <a:path w="2870" h="1797" extrusionOk="0">
                  <a:moveTo>
                    <a:pt x="1425" y="1"/>
                  </a:moveTo>
                  <a:cubicBezTo>
                    <a:pt x="1094" y="1"/>
                    <a:pt x="760" y="116"/>
                    <a:pt x="488" y="341"/>
                  </a:cubicBezTo>
                  <a:cubicBezTo>
                    <a:pt x="0" y="746"/>
                    <a:pt x="12" y="1234"/>
                    <a:pt x="536" y="1579"/>
                  </a:cubicBezTo>
                  <a:cubicBezTo>
                    <a:pt x="761" y="1725"/>
                    <a:pt x="1047" y="1796"/>
                    <a:pt x="1340" y="1796"/>
                  </a:cubicBezTo>
                  <a:cubicBezTo>
                    <a:pt x="1715" y="1796"/>
                    <a:pt x="2101" y="1681"/>
                    <a:pt x="2381" y="1460"/>
                  </a:cubicBezTo>
                  <a:cubicBezTo>
                    <a:pt x="2870" y="1055"/>
                    <a:pt x="2703" y="567"/>
                    <a:pt x="2179" y="222"/>
                  </a:cubicBezTo>
                  <a:cubicBezTo>
                    <a:pt x="1952" y="74"/>
                    <a:pt x="1690" y="1"/>
                    <a:pt x="1425" y="1"/>
                  </a:cubicBezTo>
                  <a:close/>
                </a:path>
              </a:pathLst>
            </a:custGeom>
            <a:solidFill>
              <a:srgbClr val="F6A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1"/>
            <p:cNvSpPr/>
            <p:nvPr/>
          </p:nvSpPr>
          <p:spPr>
            <a:xfrm>
              <a:off x="1803885" y="4531168"/>
              <a:ext cx="677326" cy="267536"/>
            </a:xfrm>
            <a:custGeom>
              <a:avLst/>
              <a:gdLst/>
              <a:ahLst/>
              <a:cxnLst/>
              <a:rect l="l" t="t" r="r" b="b"/>
              <a:pathLst>
                <a:path w="8061" h="3184" extrusionOk="0">
                  <a:moveTo>
                    <a:pt x="6398" y="0"/>
                  </a:moveTo>
                  <a:cubicBezTo>
                    <a:pt x="6332" y="0"/>
                    <a:pt x="6267" y="6"/>
                    <a:pt x="6203" y="17"/>
                  </a:cubicBezTo>
                  <a:lnTo>
                    <a:pt x="0" y="981"/>
                  </a:lnTo>
                  <a:lnTo>
                    <a:pt x="405" y="3184"/>
                  </a:lnTo>
                  <a:lnTo>
                    <a:pt x="6739" y="2767"/>
                  </a:lnTo>
                  <a:cubicBezTo>
                    <a:pt x="7525" y="2684"/>
                    <a:pt x="8061" y="1910"/>
                    <a:pt x="7882" y="1136"/>
                  </a:cubicBezTo>
                  <a:cubicBezTo>
                    <a:pt x="7742" y="509"/>
                    <a:pt x="7042" y="0"/>
                    <a:pt x="6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1"/>
            <p:cNvSpPr/>
            <p:nvPr/>
          </p:nvSpPr>
          <p:spPr>
            <a:xfrm>
              <a:off x="1765821" y="3825250"/>
              <a:ext cx="220230" cy="340385"/>
            </a:xfrm>
            <a:custGeom>
              <a:avLst/>
              <a:gdLst/>
              <a:ahLst/>
              <a:cxnLst/>
              <a:rect l="l" t="t" r="r" b="b"/>
              <a:pathLst>
                <a:path w="2621" h="4051" extrusionOk="0">
                  <a:moveTo>
                    <a:pt x="2620" y="0"/>
                  </a:moveTo>
                  <a:lnTo>
                    <a:pt x="346" y="214"/>
                  </a:lnTo>
                  <a:lnTo>
                    <a:pt x="60" y="2870"/>
                  </a:lnTo>
                  <a:cubicBezTo>
                    <a:pt x="1" y="3465"/>
                    <a:pt x="453" y="4001"/>
                    <a:pt x="1048" y="4048"/>
                  </a:cubicBezTo>
                  <a:cubicBezTo>
                    <a:pt x="1072" y="4050"/>
                    <a:pt x="1095" y="4051"/>
                    <a:pt x="1118" y="4051"/>
                  </a:cubicBezTo>
                  <a:cubicBezTo>
                    <a:pt x="1639" y="4051"/>
                    <a:pt x="2111" y="3667"/>
                    <a:pt x="2180" y="3131"/>
                  </a:cubicBezTo>
                  <a:lnTo>
                    <a:pt x="2620" y="0"/>
                  </a:lnTo>
                  <a:close/>
                </a:path>
              </a:pathLst>
            </a:custGeom>
            <a:solidFill>
              <a:srgbClr val="F6A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1"/>
            <p:cNvSpPr/>
            <p:nvPr/>
          </p:nvSpPr>
          <p:spPr>
            <a:xfrm>
              <a:off x="1774812" y="3875247"/>
              <a:ext cx="193173" cy="150237"/>
            </a:xfrm>
            <a:custGeom>
              <a:avLst/>
              <a:gdLst/>
              <a:ahLst/>
              <a:cxnLst/>
              <a:rect l="l" t="t" r="r" b="b"/>
              <a:pathLst>
                <a:path w="2299" h="1788" extrusionOk="0">
                  <a:moveTo>
                    <a:pt x="2299" y="0"/>
                  </a:moveTo>
                  <a:lnTo>
                    <a:pt x="108" y="715"/>
                  </a:lnTo>
                  <a:lnTo>
                    <a:pt x="1" y="1667"/>
                  </a:lnTo>
                  <a:cubicBezTo>
                    <a:pt x="234" y="1751"/>
                    <a:pt x="446" y="1787"/>
                    <a:pt x="636" y="1787"/>
                  </a:cubicBezTo>
                  <a:cubicBezTo>
                    <a:pt x="1971" y="1787"/>
                    <a:pt x="2299" y="1"/>
                    <a:pt x="2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1"/>
            <p:cNvSpPr/>
            <p:nvPr/>
          </p:nvSpPr>
          <p:spPr>
            <a:xfrm>
              <a:off x="1633812" y="3587115"/>
              <a:ext cx="149144" cy="168554"/>
            </a:xfrm>
            <a:custGeom>
              <a:avLst/>
              <a:gdLst/>
              <a:ahLst/>
              <a:cxnLst/>
              <a:rect l="l" t="t" r="r" b="b"/>
              <a:pathLst>
                <a:path w="1775" h="2006" extrusionOk="0">
                  <a:moveTo>
                    <a:pt x="1119" y="0"/>
                  </a:moveTo>
                  <a:cubicBezTo>
                    <a:pt x="1119" y="0"/>
                    <a:pt x="0" y="631"/>
                    <a:pt x="786" y="1739"/>
                  </a:cubicBezTo>
                  <a:cubicBezTo>
                    <a:pt x="918" y="1927"/>
                    <a:pt x="1034" y="2006"/>
                    <a:pt x="1135" y="2006"/>
                  </a:cubicBezTo>
                  <a:cubicBezTo>
                    <a:pt x="1634" y="2006"/>
                    <a:pt x="1774" y="96"/>
                    <a:pt x="1774" y="96"/>
                  </a:cubicBezTo>
                  <a:lnTo>
                    <a:pt x="11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1"/>
            <p:cNvSpPr/>
            <p:nvPr/>
          </p:nvSpPr>
          <p:spPr>
            <a:xfrm>
              <a:off x="1975891" y="3602156"/>
              <a:ext cx="172167" cy="219137"/>
            </a:xfrm>
            <a:custGeom>
              <a:avLst/>
              <a:gdLst/>
              <a:ahLst/>
              <a:cxnLst/>
              <a:rect l="l" t="t" r="r" b="b"/>
              <a:pathLst>
                <a:path w="2049" h="2608" extrusionOk="0">
                  <a:moveTo>
                    <a:pt x="168" y="0"/>
                  </a:moveTo>
                  <a:lnTo>
                    <a:pt x="1" y="2608"/>
                  </a:lnTo>
                  <a:lnTo>
                    <a:pt x="1" y="2608"/>
                  </a:lnTo>
                  <a:lnTo>
                    <a:pt x="406" y="2548"/>
                  </a:lnTo>
                  <a:cubicBezTo>
                    <a:pt x="406" y="2548"/>
                    <a:pt x="2049" y="726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1"/>
            <p:cNvSpPr/>
            <p:nvPr/>
          </p:nvSpPr>
          <p:spPr>
            <a:xfrm>
              <a:off x="1679776" y="3620474"/>
              <a:ext cx="329210" cy="360971"/>
            </a:xfrm>
            <a:custGeom>
              <a:avLst/>
              <a:gdLst/>
              <a:ahLst/>
              <a:cxnLst/>
              <a:rect l="l" t="t" r="r" b="b"/>
              <a:pathLst>
                <a:path w="3918" h="4296" extrusionOk="0">
                  <a:moveTo>
                    <a:pt x="1095" y="1"/>
                  </a:moveTo>
                  <a:cubicBezTo>
                    <a:pt x="698" y="1"/>
                    <a:pt x="353" y="296"/>
                    <a:pt x="298" y="711"/>
                  </a:cubicBezTo>
                  <a:lnTo>
                    <a:pt x="96" y="2318"/>
                  </a:lnTo>
                  <a:cubicBezTo>
                    <a:pt x="1" y="3271"/>
                    <a:pt x="667" y="4140"/>
                    <a:pt x="1644" y="4259"/>
                  </a:cubicBezTo>
                  <a:lnTo>
                    <a:pt x="1703" y="4283"/>
                  </a:lnTo>
                  <a:cubicBezTo>
                    <a:pt x="1775" y="4292"/>
                    <a:pt x="1847" y="4296"/>
                    <a:pt x="1917" y="4296"/>
                  </a:cubicBezTo>
                  <a:cubicBezTo>
                    <a:pt x="2783" y="4296"/>
                    <a:pt x="3534" y="3639"/>
                    <a:pt x="3644" y="2759"/>
                  </a:cubicBezTo>
                  <a:lnTo>
                    <a:pt x="3882" y="794"/>
                  </a:lnTo>
                  <a:cubicBezTo>
                    <a:pt x="3918" y="544"/>
                    <a:pt x="3739" y="318"/>
                    <a:pt x="3501" y="294"/>
                  </a:cubicBezTo>
                  <a:lnTo>
                    <a:pt x="1203" y="8"/>
                  </a:lnTo>
                  <a:cubicBezTo>
                    <a:pt x="1167" y="3"/>
                    <a:pt x="1131" y="1"/>
                    <a:pt x="1095" y="1"/>
                  </a:cubicBezTo>
                  <a:close/>
                </a:path>
              </a:pathLst>
            </a:custGeom>
            <a:solidFill>
              <a:srgbClr val="F6A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1"/>
            <p:cNvSpPr/>
            <p:nvPr/>
          </p:nvSpPr>
          <p:spPr>
            <a:xfrm>
              <a:off x="1840858" y="3775170"/>
              <a:ext cx="24115" cy="23107"/>
            </a:xfrm>
            <a:custGeom>
              <a:avLst/>
              <a:gdLst/>
              <a:ahLst/>
              <a:cxnLst/>
              <a:rect l="l" t="t" r="r" b="b"/>
              <a:pathLst>
                <a:path w="287" h="275" extrusionOk="0">
                  <a:moveTo>
                    <a:pt x="155" y="1"/>
                  </a:moveTo>
                  <a:cubicBezTo>
                    <a:pt x="84" y="1"/>
                    <a:pt x="1" y="60"/>
                    <a:pt x="1" y="132"/>
                  </a:cubicBezTo>
                  <a:cubicBezTo>
                    <a:pt x="1" y="203"/>
                    <a:pt x="60" y="275"/>
                    <a:pt x="144" y="275"/>
                  </a:cubicBezTo>
                  <a:cubicBezTo>
                    <a:pt x="215" y="275"/>
                    <a:pt x="286" y="215"/>
                    <a:pt x="286" y="144"/>
                  </a:cubicBezTo>
                  <a:cubicBezTo>
                    <a:pt x="286" y="72"/>
                    <a:pt x="227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1"/>
            <p:cNvSpPr/>
            <p:nvPr/>
          </p:nvSpPr>
          <p:spPr>
            <a:xfrm>
              <a:off x="1728848" y="3761053"/>
              <a:ext cx="24031" cy="24199"/>
            </a:xfrm>
            <a:custGeom>
              <a:avLst/>
              <a:gdLst/>
              <a:ahLst/>
              <a:cxnLst/>
              <a:rect l="l" t="t" r="r" b="b"/>
              <a:pathLst>
                <a:path w="286" h="288" extrusionOk="0">
                  <a:moveTo>
                    <a:pt x="127" y="1"/>
                  </a:moveTo>
                  <a:cubicBezTo>
                    <a:pt x="61" y="1"/>
                    <a:pt x="0" y="67"/>
                    <a:pt x="0" y="133"/>
                  </a:cubicBezTo>
                  <a:cubicBezTo>
                    <a:pt x="0" y="205"/>
                    <a:pt x="60" y="288"/>
                    <a:pt x="131" y="288"/>
                  </a:cubicBezTo>
                  <a:cubicBezTo>
                    <a:pt x="203" y="288"/>
                    <a:pt x="286" y="228"/>
                    <a:pt x="286" y="145"/>
                  </a:cubicBezTo>
                  <a:cubicBezTo>
                    <a:pt x="286" y="74"/>
                    <a:pt x="226" y="2"/>
                    <a:pt x="143" y="2"/>
                  </a:cubicBezTo>
                  <a:cubicBezTo>
                    <a:pt x="138" y="1"/>
                    <a:pt x="13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1"/>
            <p:cNvSpPr/>
            <p:nvPr/>
          </p:nvSpPr>
          <p:spPr>
            <a:xfrm>
              <a:off x="1765821" y="3797185"/>
              <a:ext cx="27140" cy="46130"/>
            </a:xfrm>
            <a:custGeom>
              <a:avLst/>
              <a:gdLst/>
              <a:ahLst/>
              <a:cxnLst/>
              <a:rect l="l" t="t" r="r" b="b"/>
              <a:pathLst>
                <a:path w="323" h="549" fill="none" extrusionOk="0">
                  <a:moveTo>
                    <a:pt x="96" y="1"/>
                  </a:moveTo>
                  <a:lnTo>
                    <a:pt x="1" y="334"/>
                  </a:lnTo>
                  <a:cubicBezTo>
                    <a:pt x="1" y="334"/>
                    <a:pt x="1" y="548"/>
                    <a:pt x="322" y="51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1"/>
            <p:cNvSpPr/>
            <p:nvPr/>
          </p:nvSpPr>
          <p:spPr>
            <a:xfrm>
              <a:off x="1823884" y="3714670"/>
              <a:ext cx="77051" cy="30585"/>
            </a:xfrm>
            <a:custGeom>
              <a:avLst/>
              <a:gdLst/>
              <a:ahLst/>
              <a:cxnLst/>
              <a:rect l="l" t="t" r="r" b="b"/>
              <a:pathLst>
                <a:path w="917" h="364" extrusionOk="0">
                  <a:moveTo>
                    <a:pt x="125" y="0"/>
                  </a:moveTo>
                  <a:cubicBezTo>
                    <a:pt x="64" y="0"/>
                    <a:pt x="22" y="43"/>
                    <a:pt x="12" y="102"/>
                  </a:cubicBezTo>
                  <a:cubicBezTo>
                    <a:pt x="0" y="185"/>
                    <a:pt x="48" y="245"/>
                    <a:pt x="119" y="256"/>
                  </a:cubicBezTo>
                  <a:lnTo>
                    <a:pt x="762" y="364"/>
                  </a:lnTo>
                  <a:lnTo>
                    <a:pt x="786" y="364"/>
                  </a:lnTo>
                  <a:cubicBezTo>
                    <a:pt x="846" y="364"/>
                    <a:pt x="905" y="316"/>
                    <a:pt x="905" y="256"/>
                  </a:cubicBezTo>
                  <a:cubicBezTo>
                    <a:pt x="917" y="185"/>
                    <a:pt x="881" y="126"/>
                    <a:pt x="798" y="102"/>
                  </a:cubicBezTo>
                  <a:lnTo>
                    <a:pt x="167" y="6"/>
                  </a:lnTo>
                  <a:cubicBezTo>
                    <a:pt x="152" y="2"/>
                    <a:pt x="138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1"/>
            <p:cNvSpPr/>
            <p:nvPr/>
          </p:nvSpPr>
          <p:spPr>
            <a:xfrm>
              <a:off x="1712799" y="3699629"/>
              <a:ext cx="56129" cy="26636"/>
            </a:xfrm>
            <a:custGeom>
              <a:avLst/>
              <a:gdLst/>
              <a:ahLst/>
              <a:cxnLst/>
              <a:rect l="l" t="t" r="r" b="b"/>
              <a:pathLst>
                <a:path w="668" h="317" extrusionOk="0">
                  <a:moveTo>
                    <a:pt x="119" y="1"/>
                  </a:moveTo>
                  <a:cubicBezTo>
                    <a:pt x="64" y="1"/>
                    <a:pt x="22" y="43"/>
                    <a:pt x="13" y="102"/>
                  </a:cubicBezTo>
                  <a:cubicBezTo>
                    <a:pt x="1" y="185"/>
                    <a:pt x="36" y="245"/>
                    <a:pt x="120" y="257"/>
                  </a:cubicBezTo>
                  <a:lnTo>
                    <a:pt x="501" y="316"/>
                  </a:lnTo>
                  <a:lnTo>
                    <a:pt x="536" y="316"/>
                  </a:lnTo>
                  <a:cubicBezTo>
                    <a:pt x="596" y="316"/>
                    <a:pt x="632" y="269"/>
                    <a:pt x="655" y="209"/>
                  </a:cubicBezTo>
                  <a:cubicBezTo>
                    <a:pt x="667" y="138"/>
                    <a:pt x="620" y="78"/>
                    <a:pt x="548" y="66"/>
                  </a:cubicBezTo>
                  <a:lnTo>
                    <a:pt x="155" y="7"/>
                  </a:lnTo>
                  <a:cubicBezTo>
                    <a:pt x="143" y="3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1"/>
            <p:cNvSpPr/>
            <p:nvPr/>
          </p:nvSpPr>
          <p:spPr>
            <a:xfrm>
              <a:off x="1739856" y="3855248"/>
              <a:ext cx="96125" cy="39996"/>
            </a:xfrm>
            <a:custGeom>
              <a:avLst/>
              <a:gdLst/>
              <a:ahLst/>
              <a:cxnLst/>
              <a:rect l="l" t="t" r="r" b="b"/>
              <a:pathLst>
                <a:path w="1144" h="476" extrusionOk="0">
                  <a:moveTo>
                    <a:pt x="0" y="0"/>
                  </a:moveTo>
                  <a:cubicBezTo>
                    <a:pt x="0" y="0"/>
                    <a:pt x="0" y="358"/>
                    <a:pt x="345" y="441"/>
                  </a:cubicBezTo>
                  <a:cubicBezTo>
                    <a:pt x="442" y="465"/>
                    <a:pt x="529" y="475"/>
                    <a:pt x="605" y="475"/>
                  </a:cubicBezTo>
                  <a:cubicBezTo>
                    <a:pt x="1016" y="475"/>
                    <a:pt x="1143" y="179"/>
                    <a:pt x="1143" y="1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1"/>
            <p:cNvSpPr/>
            <p:nvPr/>
          </p:nvSpPr>
          <p:spPr>
            <a:xfrm>
              <a:off x="1695825" y="3459561"/>
              <a:ext cx="343242" cy="357694"/>
            </a:xfrm>
            <a:custGeom>
              <a:avLst/>
              <a:gdLst/>
              <a:ahLst/>
              <a:cxnLst/>
              <a:rect l="l" t="t" r="r" b="b"/>
              <a:pathLst>
                <a:path w="4085" h="4257" extrusionOk="0">
                  <a:moveTo>
                    <a:pt x="4084" y="2650"/>
                  </a:moveTo>
                  <a:lnTo>
                    <a:pt x="4084" y="2650"/>
                  </a:lnTo>
                  <a:lnTo>
                    <a:pt x="4084" y="2650"/>
                  </a:lnTo>
                  <a:cubicBezTo>
                    <a:pt x="4084" y="2650"/>
                    <a:pt x="4084" y="2650"/>
                    <a:pt x="4084" y="2650"/>
                  </a:cubicBezTo>
                  <a:cubicBezTo>
                    <a:pt x="4084" y="2650"/>
                    <a:pt x="4084" y="2650"/>
                    <a:pt x="4084" y="2650"/>
                  </a:cubicBezTo>
                  <a:close/>
                  <a:moveTo>
                    <a:pt x="1490" y="0"/>
                  </a:moveTo>
                  <a:cubicBezTo>
                    <a:pt x="1149" y="0"/>
                    <a:pt x="819" y="92"/>
                    <a:pt x="596" y="280"/>
                  </a:cubicBezTo>
                  <a:cubicBezTo>
                    <a:pt x="0" y="792"/>
                    <a:pt x="0" y="1673"/>
                    <a:pt x="584" y="2269"/>
                  </a:cubicBezTo>
                  <a:cubicBezTo>
                    <a:pt x="818" y="2515"/>
                    <a:pt x="1180" y="2589"/>
                    <a:pt x="1526" y="2589"/>
                  </a:cubicBezTo>
                  <a:cubicBezTo>
                    <a:pt x="1864" y="2589"/>
                    <a:pt x="2187" y="2518"/>
                    <a:pt x="2358" y="2471"/>
                  </a:cubicBezTo>
                  <a:cubicBezTo>
                    <a:pt x="2399" y="2465"/>
                    <a:pt x="2444" y="2462"/>
                    <a:pt x="2487" y="2462"/>
                  </a:cubicBezTo>
                  <a:cubicBezTo>
                    <a:pt x="2530" y="2462"/>
                    <a:pt x="2572" y="2465"/>
                    <a:pt x="2608" y="2471"/>
                  </a:cubicBezTo>
                  <a:lnTo>
                    <a:pt x="2798" y="2530"/>
                  </a:lnTo>
                  <a:cubicBezTo>
                    <a:pt x="2703" y="3042"/>
                    <a:pt x="3013" y="3435"/>
                    <a:pt x="3013" y="3435"/>
                  </a:cubicBezTo>
                  <a:lnTo>
                    <a:pt x="2917" y="4233"/>
                  </a:lnTo>
                  <a:lnTo>
                    <a:pt x="3120" y="4257"/>
                  </a:lnTo>
                  <a:lnTo>
                    <a:pt x="3560" y="4078"/>
                  </a:lnTo>
                  <a:lnTo>
                    <a:pt x="4084" y="2650"/>
                  </a:lnTo>
                  <a:lnTo>
                    <a:pt x="4084" y="2650"/>
                  </a:lnTo>
                  <a:cubicBezTo>
                    <a:pt x="4081" y="2645"/>
                    <a:pt x="3924" y="1742"/>
                    <a:pt x="3515" y="1742"/>
                  </a:cubicBezTo>
                  <a:cubicBezTo>
                    <a:pt x="3503" y="1742"/>
                    <a:pt x="3490" y="1743"/>
                    <a:pt x="3477" y="1745"/>
                  </a:cubicBezTo>
                  <a:lnTo>
                    <a:pt x="3501" y="1697"/>
                  </a:lnTo>
                  <a:cubicBezTo>
                    <a:pt x="3501" y="1697"/>
                    <a:pt x="3120" y="1578"/>
                    <a:pt x="2965" y="1090"/>
                  </a:cubicBezTo>
                  <a:cubicBezTo>
                    <a:pt x="2953" y="983"/>
                    <a:pt x="2905" y="876"/>
                    <a:pt x="2858" y="745"/>
                  </a:cubicBezTo>
                  <a:cubicBezTo>
                    <a:pt x="2657" y="254"/>
                    <a:pt x="2058" y="0"/>
                    <a:pt x="14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1"/>
            <p:cNvSpPr/>
            <p:nvPr/>
          </p:nvSpPr>
          <p:spPr>
            <a:xfrm>
              <a:off x="1953960" y="3775674"/>
              <a:ext cx="101082" cy="94948"/>
            </a:xfrm>
            <a:custGeom>
              <a:avLst/>
              <a:gdLst/>
              <a:ahLst/>
              <a:cxnLst/>
              <a:rect l="l" t="t" r="r" b="b"/>
              <a:pathLst>
                <a:path w="1203" h="1130" extrusionOk="0">
                  <a:moveTo>
                    <a:pt x="584" y="0"/>
                  </a:moveTo>
                  <a:cubicBezTo>
                    <a:pt x="308" y="0"/>
                    <a:pt x="69" y="213"/>
                    <a:pt x="48" y="495"/>
                  </a:cubicBezTo>
                  <a:cubicBezTo>
                    <a:pt x="0" y="804"/>
                    <a:pt x="226" y="1090"/>
                    <a:pt x="536" y="1126"/>
                  </a:cubicBezTo>
                  <a:cubicBezTo>
                    <a:pt x="558" y="1129"/>
                    <a:pt x="581" y="1130"/>
                    <a:pt x="603" y="1130"/>
                  </a:cubicBezTo>
                  <a:cubicBezTo>
                    <a:pt x="886" y="1130"/>
                    <a:pt x="1133" y="924"/>
                    <a:pt x="1155" y="626"/>
                  </a:cubicBezTo>
                  <a:cubicBezTo>
                    <a:pt x="1203" y="316"/>
                    <a:pt x="976" y="31"/>
                    <a:pt x="667" y="7"/>
                  </a:cubicBezTo>
                  <a:cubicBezTo>
                    <a:pt x="639" y="2"/>
                    <a:pt x="611" y="0"/>
                    <a:pt x="584" y="0"/>
                  </a:cubicBezTo>
                  <a:close/>
                </a:path>
              </a:pathLst>
            </a:custGeom>
            <a:solidFill>
              <a:srgbClr val="F6A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1"/>
            <p:cNvSpPr/>
            <p:nvPr/>
          </p:nvSpPr>
          <p:spPr>
            <a:xfrm>
              <a:off x="1213587" y="4775689"/>
              <a:ext cx="440291" cy="32098"/>
            </a:xfrm>
            <a:custGeom>
              <a:avLst/>
              <a:gdLst/>
              <a:ahLst/>
              <a:cxnLst/>
              <a:rect l="l" t="t" r="r" b="b"/>
              <a:pathLst>
                <a:path w="5240" h="382" extrusionOk="0">
                  <a:moveTo>
                    <a:pt x="191" y="0"/>
                  </a:moveTo>
                  <a:cubicBezTo>
                    <a:pt x="84" y="0"/>
                    <a:pt x="0" y="83"/>
                    <a:pt x="0" y="191"/>
                  </a:cubicBezTo>
                  <a:cubicBezTo>
                    <a:pt x="0" y="298"/>
                    <a:pt x="84" y="381"/>
                    <a:pt x="191" y="381"/>
                  </a:cubicBezTo>
                  <a:lnTo>
                    <a:pt x="5025" y="381"/>
                  </a:lnTo>
                  <a:cubicBezTo>
                    <a:pt x="5132" y="381"/>
                    <a:pt x="5227" y="298"/>
                    <a:pt x="5227" y="191"/>
                  </a:cubicBezTo>
                  <a:cubicBezTo>
                    <a:pt x="5239" y="83"/>
                    <a:pt x="5144" y="0"/>
                    <a:pt x="5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>
              <a:off x="1537768" y="4775689"/>
              <a:ext cx="281148" cy="32098"/>
            </a:xfrm>
            <a:custGeom>
              <a:avLst/>
              <a:gdLst/>
              <a:ahLst/>
              <a:cxnLst/>
              <a:rect l="l" t="t" r="r" b="b"/>
              <a:pathLst>
                <a:path w="3346" h="382" extrusionOk="0">
                  <a:moveTo>
                    <a:pt x="191" y="0"/>
                  </a:moveTo>
                  <a:cubicBezTo>
                    <a:pt x="83" y="0"/>
                    <a:pt x="0" y="83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3155" y="381"/>
                  </a:lnTo>
                  <a:cubicBezTo>
                    <a:pt x="3250" y="381"/>
                    <a:pt x="3346" y="298"/>
                    <a:pt x="3346" y="191"/>
                  </a:cubicBezTo>
                  <a:cubicBezTo>
                    <a:pt x="3346" y="83"/>
                    <a:pt x="3250" y="0"/>
                    <a:pt x="31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1"/>
            <p:cNvSpPr/>
            <p:nvPr/>
          </p:nvSpPr>
          <p:spPr>
            <a:xfrm>
              <a:off x="685301" y="4041286"/>
              <a:ext cx="935534" cy="611366"/>
            </a:xfrm>
            <a:custGeom>
              <a:avLst/>
              <a:gdLst/>
              <a:ahLst/>
              <a:cxnLst/>
              <a:rect l="l" t="t" r="r" b="b"/>
              <a:pathLst>
                <a:path w="11134" h="7276" extrusionOk="0">
                  <a:moveTo>
                    <a:pt x="465" y="1"/>
                  </a:moveTo>
                  <a:cubicBezTo>
                    <a:pt x="215" y="1"/>
                    <a:pt x="1" y="203"/>
                    <a:pt x="1" y="453"/>
                  </a:cubicBezTo>
                  <a:lnTo>
                    <a:pt x="1" y="6811"/>
                  </a:lnTo>
                  <a:cubicBezTo>
                    <a:pt x="1" y="7073"/>
                    <a:pt x="215" y="7276"/>
                    <a:pt x="465" y="7276"/>
                  </a:cubicBezTo>
                  <a:lnTo>
                    <a:pt x="10681" y="7276"/>
                  </a:lnTo>
                  <a:cubicBezTo>
                    <a:pt x="10931" y="7276"/>
                    <a:pt x="11133" y="7073"/>
                    <a:pt x="11133" y="6811"/>
                  </a:cubicBezTo>
                  <a:lnTo>
                    <a:pt x="11133" y="453"/>
                  </a:lnTo>
                  <a:cubicBezTo>
                    <a:pt x="11133" y="203"/>
                    <a:pt x="10931" y="1"/>
                    <a:pt x="10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1"/>
            <p:cNvSpPr/>
            <p:nvPr/>
          </p:nvSpPr>
          <p:spPr>
            <a:xfrm>
              <a:off x="910412" y="4310427"/>
              <a:ext cx="289214" cy="498268"/>
            </a:xfrm>
            <a:custGeom>
              <a:avLst/>
              <a:gdLst/>
              <a:ahLst/>
              <a:cxnLst/>
              <a:rect l="l" t="t" r="r" b="b"/>
              <a:pathLst>
                <a:path w="3442" h="5930" extrusionOk="0">
                  <a:moveTo>
                    <a:pt x="1465" y="1"/>
                  </a:moveTo>
                  <a:cubicBezTo>
                    <a:pt x="1346" y="1"/>
                    <a:pt x="1239" y="72"/>
                    <a:pt x="1227" y="191"/>
                  </a:cubicBezTo>
                  <a:lnTo>
                    <a:pt x="37" y="5632"/>
                  </a:lnTo>
                  <a:cubicBezTo>
                    <a:pt x="1" y="5787"/>
                    <a:pt x="120" y="5930"/>
                    <a:pt x="275" y="5930"/>
                  </a:cubicBezTo>
                  <a:lnTo>
                    <a:pt x="2073" y="5930"/>
                  </a:lnTo>
                  <a:cubicBezTo>
                    <a:pt x="2192" y="5930"/>
                    <a:pt x="2287" y="5859"/>
                    <a:pt x="2311" y="5739"/>
                  </a:cubicBezTo>
                  <a:lnTo>
                    <a:pt x="3418" y="298"/>
                  </a:lnTo>
                  <a:cubicBezTo>
                    <a:pt x="3442" y="132"/>
                    <a:pt x="3323" y="1"/>
                    <a:pt x="3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1"/>
            <p:cNvSpPr/>
            <p:nvPr/>
          </p:nvSpPr>
          <p:spPr>
            <a:xfrm>
              <a:off x="977467" y="4775689"/>
              <a:ext cx="282240" cy="32098"/>
            </a:xfrm>
            <a:custGeom>
              <a:avLst/>
              <a:gdLst/>
              <a:ahLst/>
              <a:cxnLst/>
              <a:rect l="l" t="t" r="r" b="b"/>
              <a:pathLst>
                <a:path w="3359" h="382" extrusionOk="0">
                  <a:moveTo>
                    <a:pt x="1" y="0"/>
                  </a:moveTo>
                  <a:lnTo>
                    <a:pt x="1" y="381"/>
                  </a:lnTo>
                  <a:lnTo>
                    <a:pt x="3156" y="381"/>
                  </a:lnTo>
                  <a:cubicBezTo>
                    <a:pt x="3251" y="381"/>
                    <a:pt x="3346" y="298"/>
                    <a:pt x="3346" y="191"/>
                  </a:cubicBezTo>
                  <a:cubicBezTo>
                    <a:pt x="3358" y="83"/>
                    <a:pt x="3275" y="0"/>
                    <a:pt x="3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6" name="Google Shape;806;p41"/>
          <p:cNvSpPr/>
          <p:nvPr/>
        </p:nvSpPr>
        <p:spPr>
          <a:xfrm>
            <a:off x="305825" y="2713629"/>
            <a:ext cx="391801" cy="373396"/>
          </a:xfrm>
          <a:custGeom>
            <a:avLst/>
            <a:gdLst/>
            <a:ahLst/>
            <a:cxnLst/>
            <a:rect l="l" t="t" r="r" b="b"/>
            <a:pathLst>
              <a:path w="2299" h="2191" fill="none" extrusionOk="0">
                <a:moveTo>
                  <a:pt x="2120" y="0"/>
                </a:moveTo>
                <a:lnTo>
                  <a:pt x="179" y="0"/>
                </a:lnTo>
                <a:cubicBezTo>
                  <a:pt x="84" y="0"/>
                  <a:pt x="0" y="72"/>
                  <a:pt x="0" y="179"/>
                </a:cubicBezTo>
                <a:lnTo>
                  <a:pt x="0" y="1262"/>
                </a:lnTo>
                <a:cubicBezTo>
                  <a:pt x="0" y="1369"/>
                  <a:pt x="84" y="1441"/>
                  <a:pt x="179" y="1441"/>
                </a:cubicBezTo>
                <a:lnTo>
                  <a:pt x="977" y="1441"/>
                </a:lnTo>
                <a:lnTo>
                  <a:pt x="1632" y="2191"/>
                </a:lnTo>
                <a:lnTo>
                  <a:pt x="1632" y="1476"/>
                </a:lnTo>
                <a:lnTo>
                  <a:pt x="2120" y="1453"/>
                </a:lnTo>
                <a:cubicBezTo>
                  <a:pt x="2227" y="1453"/>
                  <a:pt x="2298" y="1369"/>
                  <a:pt x="2298" y="1274"/>
                </a:cubicBezTo>
                <a:lnTo>
                  <a:pt x="2298" y="179"/>
                </a:lnTo>
                <a:cubicBezTo>
                  <a:pt x="2298" y="72"/>
                  <a:pt x="2203" y="0"/>
                  <a:pt x="2120" y="0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41"/>
          <p:cNvSpPr/>
          <p:nvPr/>
        </p:nvSpPr>
        <p:spPr>
          <a:xfrm>
            <a:off x="859138" y="896888"/>
            <a:ext cx="2343900" cy="98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590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8" name="Google Shape;808;p41"/>
          <p:cNvGrpSpPr/>
          <p:nvPr/>
        </p:nvGrpSpPr>
        <p:grpSpPr>
          <a:xfrm>
            <a:off x="1790944" y="1169912"/>
            <a:ext cx="480287" cy="437686"/>
            <a:chOff x="2811439" y="1518612"/>
            <a:chExt cx="480287" cy="437686"/>
          </a:xfrm>
        </p:grpSpPr>
        <p:sp>
          <p:nvSpPr>
            <p:cNvPr id="809" name="Google Shape;809;p41"/>
            <p:cNvSpPr/>
            <p:nvPr/>
          </p:nvSpPr>
          <p:spPr>
            <a:xfrm>
              <a:off x="2811439" y="1518612"/>
              <a:ext cx="480287" cy="437686"/>
            </a:xfrm>
            <a:custGeom>
              <a:avLst/>
              <a:gdLst/>
              <a:ahLst/>
              <a:cxnLst/>
              <a:rect l="l" t="t" r="r" b="b"/>
              <a:pathLst>
                <a:path w="5716" h="5209" extrusionOk="0">
                  <a:moveTo>
                    <a:pt x="2863" y="0"/>
                  </a:moveTo>
                  <a:cubicBezTo>
                    <a:pt x="1668" y="0"/>
                    <a:pt x="590" y="822"/>
                    <a:pt x="322" y="2027"/>
                  </a:cubicBezTo>
                  <a:cubicBezTo>
                    <a:pt x="0" y="3432"/>
                    <a:pt x="882" y="4825"/>
                    <a:pt x="2286" y="5146"/>
                  </a:cubicBezTo>
                  <a:cubicBezTo>
                    <a:pt x="2476" y="5188"/>
                    <a:pt x="2666" y="5208"/>
                    <a:pt x="2853" y="5208"/>
                  </a:cubicBezTo>
                  <a:cubicBezTo>
                    <a:pt x="4049" y="5208"/>
                    <a:pt x="5128" y="4386"/>
                    <a:pt x="5406" y="3182"/>
                  </a:cubicBezTo>
                  <a:cubicBezTo>
                    <a:pt x="5715" y="1777"/>
                    <a:pt x="4834" y="384"/>
                    <a:pt x="3429" y="62"/>
                  </a:cubicBezTo>
                  <a:cubicBezTo>
                    <a:pt x="3240" y="20"/>
                    <a:pt x="3050" y="0"/>
                    <a:pt x="28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1"/>
            <p:cNvSpPr txBox="1"/>
            <p:nvPr/>
          </p:nvSpPr>
          <p:spPr>
            <a:xfrm>
              <a:off x="2885683" y="1570800"/>
              <a:ext cx="331800" cy="33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100">
                  <a:solidFill>
                    <a:schemeClr val="lt1"/>
                  </a:solidFill>
                  <a:latin typeface="Rajdhani Medium"/>
                  <a:ea typeface="Rajdhani Medium"/>
                  <a:cs typeface="Rajdhani Medium"/>
                  <a:sym typeface="Rajdhani Medium"/>
                </a:rPr>
                <a:t>$</a:t>
              </a:r>
              <a:endParaRPr>
                <a:solidFill>
                  <a:schemeClr val="lt1"/>
                </a:solidFill>
                <a:latin typeface="Rajdhani Medium"/>
                <a:ea typeface="Rajdhani Medium"/>
                <a:cs typeface="Rajdhani Medium"/>
                <a:sym typeface="Rajdhani Medium"/>
              </a:endParaRPr>
            </a:p>
          </p:txBody>
        </p:sp>
      </p:grpSp>
      <p:sp>
        <p:nvSpPr>
          <p:cNvPr id="811" name="Google Shape;811;p41"/>
          <p:cNvSpPr/>
          <p:nvPr/>
        </p:nvSpPr>
        <p:spPr>
          <a:xfrm>
            <a:off x="2410250" y="1169900"/>
            <a:ext cx="437700" cy="437700"/>
          </a:xfrm>
          <a:prstGeom prst="ellipse">
            <a:avLst/>
          </a:prstGeom>
          <a:noFill/>
          <a:ln w="9525" cap="flat" cmpd="sng">
            <a:solidFill>
              <a:srgbClr val="D590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41"/>
          <p:cNvSpPr/>
          <p:nvPr/>
        </p:nvSpPr>
        <p:spPr>
          <a:xfrm>
            <a:off x="1214225" y="1169900"/>
            <a:ext cx="437700" cy="437700"/>
          </a:xfrm>
          <a:prstGeom prst="ellipse">
            <a:avLst/>
          </a:prstGeom>
          <a:noFill/>
          <a:ln w="9525" cap="flat" cmpd="sng">
            <a:solidFill>
              <a:srgbClr val="D590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A95C1D-2199-F25B-6199-7E565E640F86}"/>
              </a:ext>
            </a:extLst>
          </p:cNvPr>
          <p:cNvSpPr txBox="1"/>
          <p:nvPr/>
        </p:nvSpPr>
        <p:spPr>
          <a:xfrm>
            <a:off x="4572704" y="4112491"/>
            <a:ext cx="2694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Barlow" panose="00000500000000000000" pitchFamily="2" charset="0"/>
              </a:rPr>
              <a:t>Some Q&amp;A at the end 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p80"/>
          <p:cNvSpPr txBox="1">
            <a:spLocks noGrp="1"/>
          </p:cNvSpPr>
          <p:nvPr>
            <p:ph type="title"/>
          </p:nvPr>
        </p:nvSpPr>
        <p:spPr>
          <a:xfrm>
            <a:off x="1329675" y="999825"/>
            <a:ext cx="3858900" cy="102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2684" name="Google Shape;2684;p80"/>
          <p:cNvSpPr txBox="1">
            <a:spLocks noGrp="1"/>
          </p:cNvSpPr>
          <p:nvPr>
            <p:ph type="subTitle" idx="1"/>
          </p:nvPr>
        </p:nvSpPr>
        <p:spPr>
          <a:xfrm>
            <a:off x="1335750" y="1936850"/>
            <a:ext cx="3858900" cy="13631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Sarah Harmon, OER/ZTC Coordinator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hlinkClick r:id="rId3"/>
              </a:rPr>
              <a:t>harmons@smccd.edu</a:t>
            </a:r>
            <a:endParaRPr lang="en-US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hlinkClick r:id="rId4"/>
              </a:rPr>
              <a:t>Textbook Affordability Subcommittee of the Academic Senate</a:t>
            </a:r>
            <a:endParaRPr lang="en-US" sz="12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hlinkClick r:id="rId5"/>
              </a:rPr>
              <a:t>Textbook Adoption Process</a:t>
            </a:r>
            <a:endParaRPr lang="en-US" sz="12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hlinkClick r:id="rId6"/>
              </a:rPr>
              <a:t>ZTC Adopter Program</a:t>
            </a:r>
            <a:endParaRPr lang="en-US" sz="12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hlinkClick r:id="rId7"/>
              </a:rPr>
              <a:t>OER/ZTC Implementation Plan</a:t>
            </a:r>
            <a:endParaRPr lang="en-US" sz="1200" dirty="0"/>
          </a:p>
        </p:txBody>
      </p:sp>
      <p:grpSp>
        <p:nvGrpSpPr>
          <p:cNvPr id="2" name="Google Shape;2195;p72">
            <a:extLst>
              <a:ext uri="{FF2B5EF4-FFF2-40B4-BE49-F238E27FC236}">
                <a16:creationId xmlns:a16="http://schemas.microsoft.com/office/drawing/2014/main" id="{298AE22C-71D7-65E4-2E28-5223D75EDEE8}"/>
              </a:ext>
            </a:extLst>
          </p:cNvPr>
          <p:cNvGrpSpPr/>
          <p:nvPr/>
        </p:nvGrpSpPr>
        <p:grpSpPr>
          <a:xfrm>
            <a:off x="5442359" y="1273430"/>
            <a:ext cx="2931997" cy="3332047"/>
            <a:chOff x="5437710" y="734292"/>
            <a:chExt cx="3233701" cy="3674916"/>
          </a:xfrm>
        </p:grpSpPr>
        <p:sp>
          <p:nvSpPr>
            <p:cNvPr id="3" name="Google Shape;2196;p72">
              <a:extLst>
                <a:ext uri="{FF2B5EF4-FFF2-40B4-BE49-F238E27FC236}">
                  <a16:creationId xmlns:a16="http://schemas.microsoft.com/office/drawing/2014/main" id="{0B92C613-F354-B858-A9BF-67C793CAC642}"/>
                </a:ext>
              </a:extLst>
            </p:cNvPr>
            <p:cNvSpPr/>
            <p:nvPr/>
          </p:nvSpPr>
          <p:spPr>
            <a:xfrm>
              <a:off x="8258514" y="2402008"/>
              <a:ext cx="69885" cy="64338"/>
            </a:xfrm>
            <a:custGeom>
              <a:avLst/>
              <a:gdLst/>
              <a:ahLst/>
              <a:cxnLst/>
              <a:rect l="l" t="t" r="r" b="b"/>
              <a:pathLst>
                <a:path w="3704" h="3410" extrusionOk="0">
                  <a:moveTo>
                    <a:pt x="226" y="1"/>
                  </a:moveTo>
                  <a:cubicBezTo>
                    <a:pt x="84" y="1"/>
                    <a:pt x="1" y="7"/>
                    <a:pt x="1" y="7"/>
                  </a:cubicBezTo>
                  <a:lnTo>
                    <a:pt x="101" y="1642"/>
                  </a:lnTo>
                  <a:cubicBezTo>
                    <a:pt x="221" y="1621"/>
                    <a:pt x="337" y="1612"/>
                    <a:pt x="450" y="1612"/>
                  </a:cubicBezTo>
                  <a:cubicBezTo>
                    <a:pt x="2008" y="1612"/>
                    <a:pt x="2936" y="3409"/>
                    <a:pt x="2936" y="3409"/>
                  </a:cubicBezTo>
                  <a:lnTo>
                    <a:pt x="3704" y="2142"/>
                  </a:lnTo>
                  <a:cubicBezTo>
                    <a:pt x="3174" y="164"/>
                    <a:pt x="946" y="1"/>
                    <a:pt x="226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197;p72">
              <a:extLst>
                <a:ext uri="{FF2B5EF4-FFF2-40B4-BE49-F238E27FC236}">
                  <a16:creationId xmlns:a16="http://schemas.microsoft.com/office/drawing/2014/main" id="{43E1B150-A917-08B2-7A6A-688E00C56844}"/>
                </a:ext>
              </a:extLst>
            </p:cNvPr>
            <p:cNvSpPr/>
            <p:nvPr/>
          </p:nvSpPr>
          <p:spPr>
            <a:xfrm>
              <a:off x="7760073" y="1969131"/>
              <a:ext cx="73017" cy="66734"/>
            </a:xfrm>
            <a:custGeom>
              <a:avLst/>
              <a:gdLst/>
              <a:ahLst/>
              <a:cxnLst/>
              <a:rect l="l" t="t" r="r" b="b"/>
              <a:pathLst>
                <a:path w="3870" h="3537" extrusionOk="0">
                  <a:moveTo>
                    <a:pt x="2735" y="0"/>
                  </a:moveTo>
                  <a:cubicBezTo>
                    <a:pt x="300" y="267"/>
                    <a:pt x="0" y="3336"/>
                    <a:pt x="0" y="3336"/>
                  </a:cubicBezTo>
                  <a:lnTo>
                    <a:pt x="1635" y="3536"/>
                  </a:lnTo>
                  <a:cubicBezTo>
                    <a:pt x="1635" y="1735"/>
                    <a:pt x="3869" y="1001"/>
                    <a:pt x="3869" y="1001"/>
                  </a:cubicBezTo>
                  <a:lnTo>
                    <a:pt x="2735" y="0"/>
                  </a:ln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98;p72">
              <a:extLst>
                <a:ext uri="{FF2B5EF4-FFF2-40B4-BE49-F238E27FC236}">
                  <a16:creationId xmlns:a16="http://schemas.microsoft.com/office/drawing/2014/main" id="{88F95D6D-EA5B-8635-1D9B-877984BC206D}"/>
                </a:ext>
              </a:extLst>
            </p:cNvPr>
            <p:cNvSpPr/>
            <p:nvPr/>
          </p:nvSpPr>
          <p:spPr>
            <a:xfrm>
              <a:off x="7914883" y="821396"/>
              <a:ext cx="73659" cy="66112"/>
            </a:xfrm>
            <a:custGeom>
              <a:avLst/>
              <a:gdLst/>
              <a:ahLst/>
              <a:cxnLst/>
              <a:rect l="l" t="t" r="r" b="b"/>
              <a:pathLst>
                <a:path w="3904" h="3504" extrusionOk="0">
                  <a:moveTo>
                    <a:pt x="2736" y="1"/>
                  </a:moveTo>
                  <a:cubicBezTo>
                    <a:pt x="301" y="234"/>
                    <a:pt x="0" y="3336"/>
                    <a:pt x="0" y="3336"/>
                  </a:cubicBezTo>
                  <a:lnTo>
                    <a:pt x="1635" y="3503"/>
                  </a:lnTo>
                  <a:cubicBezTo>
                    <a:pt x="1635" y="1702"/>
                    <a:pt x="3903" y="968"/>
                    <a:pt x="3903" y="968"/>
                  </a:cubicBezTo>
                  <a:lnTo>
                    <a:pt x="2736" y="1"/>
                  </a:ln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199;p72">
              <a:extLst>
                <a:ext uri="{FF2B5EF4-FFF2-40B4-BE49-F238E27FC236}">
                  <a16:creationId xmlns:a16="http://schemas.microsoft.com/office/drawing/2014/main" id="{7809CEB8-E9FD-1186-8997-DFA8EB52CB2E}"/>
                </a:ext>
              </a:extLst>
            </p:cNvPr>
            <p:cNvSpPr/>
            <p:nvPr/>
          </p:nvSpPr>
          <p:spPr>
            <a:xfrm>
              <a:off x="6955103" y="734292"/>
              <a:ext cx="73017" cy="66734"/>
            </a:xfrm>
            <a:custGeom>
              <a:avLst/>
              <a:gdLst/>
              <a:ahLst/>
              <a:cxnLst/>
              <a:rect l="l" t="t" r="r" b="b"/>
              <a:pathLst>
                <a:path w="3870" h="3537" extrusionOk="0">
                  <a:moveTo>
                    <a:pt x="2736" y="0"/>
                  </a:moveTo>
                  <a:cubicBezTo>
                    <a:pt x="267" y="267"/>
                    <a:pt x="0" y="3336"/>
                    <a:pt x="0" y="3336"/>
                  </a:cubicBezTo>
                  <a:lnTo>
                    <a:pt x="1635" y="3536"/>
                  </a:lnTo>
                  <a:cubicBezTo>
                    <a:pt x="1635" y="1735"/>
                    <a:pt x="3870" y="1001"/>
                    <a:pt x="3870" y="1001"/>
                  </a:cubicBezTo>
                  <a:lnTo>
                    <a:pt x="2736" y="0"/>
                  </a:ln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200;p72">
              <a:extLst>
                <a:ext uri="{FF2B5EF4-FFF2-40B4-BE49-F238E27FC236}">
                  <a16:creationId xmlns:a16="http://schemas.microsoft.com/office/drawing/2014/main" id="{B933E38B-869A-4B23-593D-60ED780E6AB4}"/>
                </a:ext>
              </a:extLst>
            </p:cNvPr>
            <p:cNvSpPr/>
            <p:nvPr/>
          </p:nvSpPr>
          <p:spPr>
            <a:xfrm>
              <a:off x="7692093" y="1095566"/>
              <a:ext cx="61074" cy="49905"/>
            </a:xfrm>
            <a:custGeom>
              <a:avLst/>
              <a:gdLst/>
              <a:ahLst/>
              <a:cxnLst/>
              <a:rect l="l" t="t" r="r" b="b"/>
              <a:pathLst>
                <a:path w="3237" h="2645" extrusionOk="0">
                  <a:moveTo>
                    <a:pt x="534" y="0"/>
                  </a:moveTo>
                  <a:lnTo>
                    <a:pt x="0" y="1135"/>
                  </a:lnTo>
                  <a:cubicBezTo>
                    <a:pt x="504" y="2440"/>
                    <a:pt x="1842" y="2645"/>
                    <a:pt x="2631" y="2645"/>
                  </a:cubicBezTo>
                  <a:cubicBezTo>
                    <a:pt x="2991" y="2645"/>
                    <a:pt x="3236" y="2602"/>
                    <a:pt x="3236" y="2602"/>
                  </a:cubicBezTo>
                  <a:lnTo>
                    <a:pt x="3036" y="1235"/>
                  </a:lnTo>
                  <a:cubicBezTo>
                    <a:pt x="2880" y="1278"/>
                    <a:pt x="2727" y="1298"/>
                    <a:pt x="2581" y="1298"/>
                  </a:cubicBezTo>
                  <a:cubicBezTo>
                    <a:pt x="1381" y="1298"/>
                    <a:pt x="534" y="0"/>
                    <a:pt x="534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201;p72">
              <a:extLst>
                <a:ext uri="{FF2B5EF4-FFF2-40B4-BE49-F238E27FC236}">
                  <a16:creationId xmlns:a16="http://schemas.microsoft.com/office/drawing/2014/main" id="{B00B4C48-1D52-A454-1AF5-D149FBCCBACE}"/>
                </a:ext>
              </a:extLst>
            </p:cNvPr>
            <p:cNvSpPr/>
            <p:nvPr/>
          </p:nvSpPr>
          <p:spPr>
            <a:xfrm>
              <a:off x="6662456" y="2500949"/>
              <a:ext cx="73017" cy="66715"/>
            </a:xfrm>
            <a:custGeom>
              <a:avLst/>
              <a:gdLst/>
              <a:ahLst/>
              <a:cxnLst/>
              <a:rect l="l" t="t" r="r" b="b"/>
              <a:pathLst>
                <a:path w="3870" h="3536" extrusionOk="0">
                  <a:moveTo>
                    <a:pt x="2735" y="0"/>
                  </a:moveTo>
                  <a:cubicBezTo>
                    <a:pt x="300" y="267"/>
                    <a:pt x="0" y="3336"/>
                    <a:pt x="0" y="3336"/>
                  </a:cubicBezTo>
                  <a:lnTo>
                    <a:pt x="1635" y="3536"/>
                  </a:lnTo>
                  <a:cubicBezTo>
                    <a:pt x="1635" y="1735"/>
                    <a:pt x="3870" y="1001"/>
                    <a:pt x="3870" y="1001"/>
                  </a:cubicBezTo>
                  <a:lnTo>
                    <a:pt x="2735" y="0"/>
                  </a:ln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202;p72">
              <a:extLst>
                <a:ext uri="{FF2B5EF4-FFF2-40B4-BE49-F238E27FC236}">
                  <a16:creationId xmlns:a16="http://schemas.microsoft.com/office/drawing/2014/main" id="{047F5194-5BB7-3564-C92D-7A1D2951EB9D}"/>
                </a:ext>
              </a:extLst>
            </p:cNvPr>
            <p:cNvSpPr/>
            <p:nvPr/>
          </p:nvSpPr>
          <p:spPr>
            <a:xfrm>
              <a:off x="6409443" y="1065359"/>
              <a:ext cx="73659" cy="66093"/>
            </a:xfrm>
            <a:custGeom>
              <a:avLst/>
              <a:gdLst/>
              <a:ahLst/>
              <a:cxnLst/>
              <a:rect l="l" t="t" r="r" b="b"/>
              <a:pathLst>
                <a:path w="3904" h="3503" extrusionOk="0">
                  <a:moveTo>
                    <a:pt x="2769" y="0"/>
                  </a:moveTo>
                  <a:cubicBezTo>
                    <a:pt x="301" y="234"/>
                    <a:pt x="1" y="3336"/>
                    <a:pt x="1" y="3336"/>
                  </a:cubicBezTo>
                  <a:lnTo>
                    <a:pt x="1668" y="3503"/>
                  </a:lnTo>
                  <a:cubicBezTo>
                    <a:pt x="1668" y="1702"/>
                    <a:pt x="3903" y="968"/>
                    <a:pt x="3903" y="968"/>
                  </a:cubicBezTo>
                  <a:lnTo>
                    <a:pt x="2769" y="0"/>
                  </a:ln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203;p72">
              <a:extLst>
                <a:ext uri="{FF2B5EF4-FFF2-40B4-BE49-F238E27FC236}">
                  <a16:creationId xmlns:a16="http://schemas.microsoft.com/office/drawing/2014/main" id="{E433364D-7B7D-E817-EE6F-C85FEF585CB9}"/>
                </a:ext>
              </a:extLst>
            </p:cNvPr>
            <p:cNvSpPr/>
            <p:nvPr/>
          </p:nvSpPr>
          <p:spPr>
            <a:xfrm>
              <a:off x="6146996" y="1492066"/>
              <a:ext cx="66112" cy="81828"/>
            </a:xfrm>
            <a:custGeom>
              <a:avLst/>
              <a:gdLst/>
              <a:ahLst/>
              <a:cxnLst/>
              <a:rect l="l" t="t" r="r" b="b"/>
              <a:pathLst>
                <a:path w="3504" h="4337" extrusionOk="0">
                  <a:moveTo>
                    <a:pt x="601" y="1"/>
                  </a:moveTo>
                  <a:lnTo>
                    <a:pt x="1" y="1535"/>
                  </a:lnTo>
                  <a:cubicBezTo>
                    <a:pt x="1735" y="1969"/>
                    <a:pt x="1902" y="4337"/>
                    <a:pt x="1902" y="4337"/>
                  </a:cubicBezTo>
                  <a:lnTo>
                    <a:pt x="3136" y="3470"/>
                  </a:lnTo>
                  <a:cubicBezTo>
                    <a:pt x="3503" y="1035"/>
                    <a:pt x="601" y="1"/>
                    <a:pt x="601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204;p72">
              <a:extLst>
                <a:ext uri="{FF2B5EF4-FFF2-40B4-BE49-F238E27FC236}">
                  <a16:creationId xmlns:a16="http://schemas.microsoft.com/office/drawing/2014/main" id="{77A325C1-942D-E186-0129-523DD0A4A897}"/>
                </a:ext>
              </a:extLst>
            </p:cNvPr>
            <p:cNvSpPr/>
            <p:nvPr/>
          </p:nvSpPr>
          <p:spPr>
            <a:xfrm>
              <a:off x="5933639" y="1078579"/>
              <a:ext cx="68621" cy="71753"/>
            </a:xfrm>
            <a:custGeom>
              <a:avLst/>
              <a:gdLst/>
              <a:ahLst/>
              <a:cxnLst/>
              <a:rect l="l" t="t" r="r" b="b"/>
              <a:pathLst>
                <a:path w="3637" h="3803" extrusionOk="0">
                  <a:moveTo>
                    <a:pt x="2336" y="0"/>
                  </a:moveTo>
                  <a:cubicBezTo>
                    <a:pt x="1" y="734"/>
                    <a:pt x="301" y="3803"/>
                    <a:pt x="301" y="3803"/>
                  </a:cubicBezTo>
                  <a:lnTo>
                    <a:pt x="1936" y="3670"/>
                  </a:lnTo>
                  <a:cubicBezTo>
                    <a:pt x="1602" y="1902"/>
                    <a:pt x="3637" y="767"/>
                    <a:pt x="3637" y="767"/>
                  </a:cubicBezTo>
                  <a:lnTo>
                    <a:pt x="2336" y="0"/>
                  </a:ln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205;p72">
              <a:extLst>
                <a:ext uri="{FF2B5EF4-FFF2-40B4-BE49-F238E27FC236}">
                  <a16:creationId xmlns:a16="http://schemas.microsoft.com/office/drawing/2014/main" id="{33DD8D62-7C67-D220-CC23-2D42B94A6156}"/>
                </a:ext>
              </a:extLst>
            </p:cNvPr>
            <p:cNvSpPr/>
            <p:nvPr/>
          </p:nvSpPr>
          <p:spPr>
            <a:xfrm>
              <a:off x="5998471" y="1968489"/>
              <a:ext cx="81206" cy="86243"/>
            </a:xfrm>
            <a:custGeom>
              <a:avLst/>
              <a:gdLst/>
              <a:ahLst/>
              <a:cxnLst/>
              <a:rect l="l" t="t" r="r" b="b"/>
              <a:pathLst>
                <a:path w="4304" h="4571" extrusionOk="0">
                  <a:moveTo>
                    <a:pt x="1802" y="1"/>
                  </a:moveTo>
                  <a:lnTo>
                    <a:pt x="334" y="1168"/>
                  </a:lnTo>
                  <a:cubicBezTo>
                    <a:pt x="0" y="3904"/>
                    <a:pt x="3670" y="4571"/>
                    <a:pt x="3670" y="4571"/>
                  </a:cubicBezTo>
                  <a:lnTo>
                    <a:pt x="4303" y="2770"/>
                  </a:lnTo>
                  <a:cubicBezTo>
                    <a:pt x="2135" y="2569"/>
                    <a:pt x="1802" y="1"/>
                    <a:pt x="1802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206;p72">
              <a:extLst>
                <a:ext uri="{FF2B5EF4-FFF2-40B4-BE49-F238E27FC236}">
                  <a16:creationId xmlns:a16="http://schemas.microsoft.com/office/drawing/2014/main" id="{00FE4C7C-5326-1B9A-2932-0B5D1608FF73}"/>
                </a:ext>
              </a:extLst>
            </p:cNvPr>
            <p:cNvSpPr/>
            <p:nvPr/>
          </p:nvSpPr>
          <p:spPr>
            <a:xfrm>
              <a:off x="8558093" y="1720533"/>
              <a:ext cx="79319" cy="62395"/>
            </a:xfrm>
            <a:custGeom>
              <a:avLst/>
              <a:gdLst/>
              <a:ahLst/>
              <a:cxnLst/>
              <a:rect l="l" t="t" r="r" b="b"/>
              <a:pathLst>
                <a:path w="4204" h="3307" extrusionOk="0">
                  <a:moveTo>
                    <a:pt x="2636" y="0"/>
                  </a:moveTo>
                  <a:cubicBezTo>
                    <a:pt x="2336" y="1801"/>
                    <a:pt x="1" y="2168"/>
                    <a:pt x="1" y="2168"/>
                  </a:cubicBezTo>
                  <a:lnTo>
                    <a:pt x="968" y="3303"/>
                  </a:lnTo>
                  <a:cubicBezTo>
                    <a:pt x="1023" y="3305"/>
                    <a:pt x="1076" y="3307"/>
                    <a:pt x="1129" y="3307"/>
                  </a:cubicBezTo>
                  <a:cubicBezTo>
                    <a:pt x="3470" y="3307"/>
                    <a:pt x="4204" y="467"/>
                    <a:pt x="4204" y="467"/>
                  </a:cubicBezTo>
                  <a:lnTo>
                    <a:pt x="2636" y="0"/>
                  </a:ln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207;p72">
              <a:extLst>
                <a:ext uri="{FF2B5EF4-FFF2-40B4-BE49-F238E27FC236}">
                  <a16:creationId xmlns:a16="http://schemas.microsoft.com/office/drawing/2014/main" id="{B30BF50D-7F1C-9C80-CC88-4E50912A05FC}"/>
                </a:ext>
              </a:extLst>
            </p:cNvPr>
            <p:cNvSpPr/>
            <p:nvPr/>
          </p:nvSpPr>
          <p:spPr>
            <a:xfrm>
              <a:off x="8604035" y="1078566"/>
              <a:ext cx="67376" cy="71772"/>
            </a:xfrm>
            <a:custGeom>
              <a:avLst/>
              <a:gdLst/>
              <a:ahLst/>
              <a:cxnLst/>
              <a:rect l="l" t="t" r="r" b="b"/>
              <a:pathLst>
                <a:path w="3571" h="3804" extrusionOk="0">
                  <a:moveTo>
                    <a:pt x="134" y="1"/>
                  </a:moveTo>
                  <a:lnTo>
                    <a:pt x="1" y="1669"/>
                  </a:lnTo>
                  <a:cubicBezTo>
                    <a:pt x="40" y="1666"/>
                    <a:pt x="79" y="1665"/>
                    <a:pt x="118" y="1665"/>
                  </a:cubicBezTo>
                  <a:cubicBezTo>
                    <a:pt x="1838" y="1665"/>
                    <a:pt x="2636" y="3804"/>
                    <a:pt x="2636" y="3804"/>
                  </a:cubicBezTo>
                  <a:lnTo>
                    <a:pt x="3570" y="2636"/>
                  </a:lnTo>
                  <a:cubicBezTo>
                    <a:pt x="3203" y="201"/>
                    <a:pt x="134" y="1"/>
                    <a:pt x="134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208;p72">
              <a:extLst>
                <a:ext uri="{FF2B5EF4-FFF2-40B4-BE49-F238E27FC236}">
                  <a16:creationId xmlns:a16="http://schemas.microsoft.com/office/drawing/2014/main" id="{2F6316FB-9F6C-DA9E-86A0-D5B1D9F0783E}"/>
                </a:ext>
              </a:extLst>
            </p:cNvPr>
            <p:cNvSpPr/>
            <p:nvPr/>
          </p:nvSpPr>
          <p:spPr>
            <a:xfrm>
              <a:off x="6647343" y="1634931"/>
              <a:ext cx="343030" cy="411632"/>
            </a:xfrm>
            <a:custGeom>
              <a:avLst/>
              <a:gdLst/>
              <a:ahLst/>
              <a:cxnLst/>
              <a:rect l="l" t="t" r="r" b="b"/>
              <a:pathLst>
                <a:path w="18181" h="21817" extrusionOk="0">
                  <a:moveTo>
                    <a:pt x="18180" y="1"/>
                  </a:moveTo>
                  <a:cubicBezTo>
                    <a:pt x="18080" y="1"/>
                    <a:pt x="18013" y="34"/>
                    <a:pt x="17913" y="67"/>
                  </a:cubicBezTo>
                  <a:lnTo>
                    <a:pt x="17180" y="468"/>
                  </a:lnTo>
                  <a:cubicBezTo>
                    <a:pt x="16813" y="634"/>
                    <a:pt x="16446" y="868"/>
                    <a:pt x="15979" y="1135"/>
                  </a:cubicBezTo>
                  <a:cubicBezTo>
                    <a:pt x="15545" y="1402"/>
                    <a:pt x="15011" y="1702"/>
                    <a:pt x="14478" y="2102"/>
                  </a:cubicBezTo>
                  <a:lnTo>
                    <a:pt x="13644" y="2669"/>
                  </a:lnTo>
                  <a:cubicBezTo>
                    <a:pt x="13343" y="2869"/>
                    <a:pt x="13043" y="3103"/>
                    <a:pt x="12743" y="3336"/>
                  </a:cubicBezTo>
                  <a:cubicBezTo>
                    <a:pt x="12109" y="3803"/>
                    <a:pt x="11475" y="4370"/>
                    <a:pt x="10808" y="4904"/>
                  </a:cubicBezTo>
                  <a:cubicBezTo>
                    <a:pt x="9374" y="6172"/>
                    <a:pt x="8073" y="7539"/>
                    <a:pt x="6839" y="9007"/>
                  </a:cubicBezTo>
                  <a:cubicBezTo>
                    <a:pt x="5638" y="10475"/>
                    <a:pt x="4537" y="12009"/>
                    <a:pt x="3570" y="13644"/>
                  </a:cubicBezTo>
                  <a:cubicBezTo>
                    <a:pt x="3136" y="14411"/>
                    <a:pt x="2703" y="15111"/>
                    <a:pt x="2369" y="15812"/>
                  </a:cubicBezTo>
                  <a:cubicBezTo>
                    <a:pt x="2202" y="16179"/>
                    <a:pt x="2002" y="16512"/>
                    <a:pt x="1869" y="16813"/>
                  </a:cubicBezTo>
                  <a:lnTo>
                    <a:pt x="1435" y="17780"/>
                  </a:lnTo>
                  <a:cubicBezTo>
                    <a:pt x="1168" y="18380"/>
                    <a:pt x="968" y="18981"/>
                    <a:pt x="768" y="19448"/>
                  </a:cubicBezTo>
                  <a:cubicBezTo>
                    <a:pt x="568" y="19915"/>
                    <a:pt x="434" y="20348"/>
                    <a:pt x="334" y="20682"/>
                  </a:cubicBezTo>
                  <a:cubicBezTo>
                    <a:pt x="234" y="21049"/>
                    <a:pt x="167" y="21316"/>
                    <a:pt x="101" y="21516"/>
                  </a:cubicBezTo>
                  <a:cubicBezTo>
                    <a:pt x="34" y="21616"/>
                    <a:pt x="34" y="21716"/>
                    <a:pt x="1" y="21816"/>
                  </a:cubicBezTo>
                  <a:cubicBezTo>
                    <a:pt x="67" y="21716"/>
                    <a:pt x="101" y="21649"/>
                    <a:pt x="134" y="21549"/>
                  </a:cubicBezTo>
                  <a:cubicBezTo>
                    <a:pt x="201" y="21349"/>
                    <a:pt x="301" y="21082"/>
                    <a:pt x="401" y="20749"/>
                  </a:cubicBezTo>
                  <a:cubicBezTo>
                    <a:pt x="534" y="20382"/>
                    <a:pt x="701" y="19982"/>
                    <a:pt x="901" y="19481"/>
                  </a:cubicBezTo>
                  <a:cubicBezTo>
                    <a:pt x="1101" y="19014"/>
                    <a:pt x="1302" y="18447"/>
                    <a:pt x="1568" y="17847"/>
                  </a:cubicBezTo>
                  <a:lnTo>
                    <a:pt x="2002" y="16913"/>
                  </a:lnTo>
                  <a:cubicBezTo>
                    <a:pt x="2169" y="16579"/>
                    <a:pt x="2336" y="16246"/>
                    <a:pt x="2502" y="15912"/>
                  </a:cubicBezTo>
                  <a:cubicBezTo>
                    <a:pt x="2836" y="15211"/>
                    <a:pt x="3270" y="14511"/>
                    <a:pt x="3703" y="13744"/>
                  </a:cubicBezTo>
                  <a:cubicBezTo>
                    <a:pt x="4704" y="12143"/>
                    <a:pt x="5805" y="10608"/>
                    <a:pt x="7006" y="9174"/>
                  </a:cubicBezTo>
                  <a:cubicBezTo>
                    <a:pt x="8206" y="7739"/>
                    <a:pt x="9541" y="6372"/>
                    <a:pt x="10942" y="5104"/>
                  </a:cubicBezTo>
                  <a:cubicBezTo>
                    <a:pt x="11576" y="4537"/>
                    <a:pt x="12209" y="4003"/>
                    <a:pt x="12843" y="3536"/>
                  </a:cubicBezTo>
                  <a:cubicBezTo>
                    <a:pt x="13143" y="3303"/>
                    <a:pt x="13444" y="3069"/>
                    <a:pt x="13710" y="2836"/>
                  </a:cubicBezTo>
                  <a:lnTo>
                    <a:pt x="14544" y="2236"/>
                  </a:lnTo>
                  <a:cubicBezTo>
                    <a:pt x="15078" y="1869"/>
                    <a:pt x="15612" y="1535"/>
                    <a:pt x="16045" y="1268"/>
                  </a:cubicBezTo>
                  <a:cubicBezTo>
                    <a:pt x="16479" y="1001"/>
                    <a:pt x="16879" y="768"/>
                    <a:pt x="17180" y="568"/>
                  </a:cubicBezTo>
                  <a:lnTo>
                    <a:pt x="17913" y="167"/>
                  </a:lnTo>
                  <a:cubicBezTo>
                    <a:pt x="18013" y="101"/>
                    <a:pt x="18080" y="67"/>
                    <a:pt x="18180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209;p72">
              <a:extLst>
                <a:ext uri="{FF2B5EF4-FFF2-40B4-BE49-F238E27FC236}">
                  <a16:creationId xmlns:a16="http://schemas.microsoft.com/office/drawing/2014/main" id="{1886A97D-5015-5299-1C3F-31C62AB314DC}"/>
                </a:ext>
              </a:extLst>
            </p:cNvPr>
            <p:cNvSpPr/>
            <p:nvPr/>
          </p:nvSpPr>
          <p:spPr>
            <a:xfrm>
              <a:off x="6889017" y="1373748"/>
              <a:ext cx="131563" cy="123375"/>
            </a:xfrm>
            <a:custGeom>
              <a:avLst/>
              <a:gdLst/>
              <a:ahLst/>
              <a:cxnLst/>
              <a:rect l="l" t="t" r="r" b="b"/>
              <a:pathLst>
                <a:path w="6973" h="6539" extrusionOk="0">
                  <a:moveTo>
                    <a:pt x="1" y="0"/>
                  </a:moveTo>
                  <a:cubicBezTo>
                    <a:pt x="1" y="34"/>
                    <a:pt x="468" y="334"/>
                    <a:pt x="1168" y="834"/>
                  </a:cubicBezTo>
                  <a:cubicBezTo>
                    <a:pt x="3003" y="2102"/>
                    <a:pt x="4671" y="3670"/>
                    <a:pt x="6072" y="5438"/>
                  </a:cubicBezTo>
                  <a:cubicBezTo>
                    <a:pt x="6372" y="5805"/>
                    <a:pt x="6639" y="6171"/>
                    <a:pt x="6972" y="6538"/>
                  </a:cubicBezTo>
                  <a:cubicBezTo>
                    <a:pt x="6939" y="6405"/>
                    <a:pt x="6872" y="6272"/>
                    <a:pt x="6806" y="6171"/>
                  </a:cubicBezTo>
                  <a:cubicBezTo>
                    <a:pt x="6672" y="5971"/>
                    <a:pt x="6472" y="5671"/>
                    <a:pt x="6205" y="5338"/>
                  </a:cubicBezTo>
                  <a:cubicBezTo>
                    <a:pt x="4838" y="3503"/>
                    <a:pt x="3170" y="1902"/>
                    <a:pt x="1235" y="667"/>
                  </a:cubicBezTo>
                  <a:cubicBezTo>
                    <a:pt x="868" y="434"/>
                    <a:pt x="568" y="267"/>
                    <a:pt x="368" y="134"/>
                  </a:cubicBezTo>
                  <a:cubicBezTo>
                    <a:pt x="234" y="67"/>
                    <a:pt x="134" y="34"/>
                    <a:pt x="1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210;p72">
              <a:extLst>
                <a:ext uri="{FF2B5EF4-FFF2-40B4-BE49-F238E27FC236}">
                  <a16:creationId xmlns:a16="http://schemas.microsoft.com/office/drawing/2014/main" id="{1BF0CDC6-B141-9933-B127-8C4CBB52F671}"/>
                </a:ext>
              </a:extLst>
            </p:cNvPr>
            <p:cNvSpPr/>
            <p:nvPr/>
          </p:nvSpPr>
          <p:spPr>
            <a:xfrm>
              <a:off x="6816019" y="1206959"/>
              <a:ext cx="124639" cy="129676"/>
            </a:xfrm>
            <a:custGeom>
              <a:avLst/>
              <a:gdLst/>
              <a:ahLst/>
              <a:cxnLst/>
              <a:rect l="l" t="t" r="r" b="b"/>
              <a:pathLst>
                <a:path w="6606" h="6873" extrusionOk="0">
                  <a:moveTo>
                    <a:pt x="0" y="1"/>
                  </a:moveTo>
                  <a:lnTo>
                    <a:pt x="0" y="1"/>
                  </a:lnTo>
                  <a:cubicBezTo>
                    <a:pt x="334" y="334"/>
                    <a:pt x="667" y="668"/>
                    <a:pt x="1034" y="968"/>
                  </a:cubicBezTo>
                  <a:cubicBezTo>
                    <a:pt x="1668" y="1568"/>
                    <a:pt x="2535" y="2402"/>
                    <a:pt x="3436" y="3336"/>
                  </a:cubicBezTo>
                  <a:cubicBezTo>
                    <a:pt x="4370" y="4237"/>
                    <a:pt x="5137" y="5171"/>
                    <a:pt x="5704" y="5838"/>
                  </a:cubicBezTo>
                  <a:cubicBezTo>
                    <a:pt x="5971" y="6205"/>
                    <a:pt x="6271" y="6539"/>
                    <a:pt x="6605" y="6872"/>
                  </a:cubicBezTo>
                  <a:cubicBezTo>
                    <a:pt x="6572" y="6739"/>
                    <a:pt x="6505" y="6639"/>
                    <a:pt x="6405" y="6539"/>
                  </a:cubicBezTo>
                  <a:cubicBezTo>
                    <a:pt x="6271" y="6339"/>
                    <a:pt x="6071" y="6072"/>
                    <a:pt x="5804" y="5705"/>
                  </a:cubicBezTo>
                  <a:cubicBezTo>
                    <a:pt x="4437" y="3903"/>
                    <a:pt x="2869" y="2269"/>
                    <a:pt x="1134" y="835"/>
                  </a:cubicBezTo>
                  <a:cubicBezTo>
                    <a:pt x="801" y="534"/>
                    <a:pt x="534" y="334"/>
                    <a:pt x="334" y="201"/>
                  </a:cubicBezTo>
                  <a:cubicBezTo>
                    <a:pt x="134" y="3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211;p72">
              <a:extLst>
                <a:ext uri="{FF2B5EF4-FFF2-40B4-BE49-F238E27FC236}">
                  <a16:creationId xmlns:a16="http://schemas.microsoft.com/office/drawing/2014/main" id="{E40CEFC0-FE2C-8619-4B11-ADA7BCBBE4BC}"/>
                </a:ext>
              </a:extLst>
            </p:cNvPr>
            <p:cNvSpPr/>
            <p:nvPr/>
          </p:nvSpPr>
          <p:spPr>
            <a:xfrm>
              <a:off x="6970204" y="1126395"/>
              <a:ext cx="71149" cy="245485"/>
            </a:xfrm>
            <a:custGeom>
              <a:avLst/>
              <a:gdLst/>
              <a:ahLst/>
              <a:cxnLst/>
              <a:rect l="l" t="t" r="r" b="b"/>
              <a:pathLst>
                <a:path w="3771" h="13011" extrusionOk="0">
                  <a:moveTo>
                    <a:pt x="1" y="1"/>
                  </a:moveTo>
                  <a:lnTo>
                    <a:pt x="1" y="1"/>
                  </a:lnTo>
                  <a:cubicBezTo>
                    <a:pt x="68" y="201"/>
                    <a:pt x="101" y="368"/>
                    <a:pt x="201" y="501"/>
                  </a:cubicBezTo>
                  <a:cubicBezTo>
                    <a:pt x="334" y="835"/>
                    <a:pt x="535" y="1302"/>
                    <a:pt x="768" y="1836"/>
                  </a:cubicBezTo>
                  <a:cubicBezTo>
                    <a:pt x="1969" y="4804"/>
                    <a:pt x="2870" y="7907"/>
                    <a:pt x="3437" y="11042"/>
                  </a:cubicBezTo>
                  <a:cubicBezTo>
                    <a:pt x="3537" y="11643"/>
                    <a:pt x="3603" y="12143"/>
                    <a:pt x="3670" y="12477"/>
                  </a:cubicBezTo>
                  <a:cubicBezTo>
                    <a:pt x="3670" y="12677"/>
                    <a:pt x="3703" y="12843"/>
                    <a:pt x="3770" y="13010"/>
                  </a:cubicBezTo>
                  <a:cubicBezTo>
                    <a:pt x="3770" y="12843"/>
                    <a:pt x="3770" y="12643"/>
                    <a:pt x="3737" y="12477"/>
                  </a:cubicBezTo>
                  <a:cubicBezTo>
                    <a:pt x="3737" y="12143"/>
                    <a:pt x="3670" y="11643"/>
                    <a:pt x="3570" y="11009"/>
                  </a:cubicBezTo>
                  <a:cubicBezTo>
                    <a:pt x="3103" y="7840"/>
                    <a:pt x="2202" y="4738"/>
                    <a:pt x="901" y="1802"/>
                  </a:cubicBezTo>
                  <a:cubicBezTo>
                    <a:pt x="668" y="1235"/>
                    <a:pt x="434" y="768"/>
                    <a:pt x="268" y="468"/>
                  </a:cubicBezTo>
                  <a:cubicBezTo>
                    <a:pt x="201" y="301"/>
                    <a:pt x="101" y="168"/>
                    <a:pt x="1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12;p72">
              <a:extLst>
                <a:ext uri="{FF2B5EF4-FFF2-40B4-BE49-F238E27FC236}">
                  <a16:creationId xmlns:a16="http://schemas.microsoft.com/office/drawing/2014/main" id="{DC7D6A83-E96D-1444-DD94-44CD11A3536A}"/>
                </a:ext>
              </a:extLst>
            </p:cNvPr>
            <p:cNvSpPr/>
            <p:nvPr/>
          </p:nvSpPr>
          <p:spPr>
            <a:xfrm>
              <a:off x="7086635" y="1086132"/>
              <a:ext cx="82470" cy="239806"/>
            </a:xfrm>
            <a:custGeom>
              <a:avLst/>
              <a:gdLst/>
              <a:ahLst/>
              <a:cxnLst/>
              <a:rect l="l" t="t" r="r" b="b"/>
              <a:pathLst>
                <a:path w="4371" h="12710" extrusionOk="0">
                  <a:moveTo>
                    <a:pt x="4371" y="0"/>
                  </a:moveTo>
                  <a:lnTo>
                    <a:pt x="4371" y="0"/>
                  </a:lnTo>
                  <a:cubicBezTo>
                    <a:pt x="4237" y="134"/>
                    <a:pt x="4137" y="267"/>
                    <a:pt x="4037" y="434"/>
                  </a:cubicBezTo>
                  <a:cubicBezTo>
                    <a:pt x="3870" y="701"/>
                    <a:pt x="3603" y="1134"/>
                    <a:pt x="3303" y="1668"/>
                  </a:cubicBezTo>
                  <a:cubicBezTo>
                    <a:pt x="2569" y="3102"/>
                    <a:pt x="1902" y="4570"/>
                    <a:pt x="1402" y="6071"/>
                  </a:cubicBezTo>
                  <a:cubicBezTo>
                    <a:pt x="868" y="7606"/>
                    <a:pt x="501" y="9140"/>
                    <a:pt x="234" y="10741"/>
                  </a:cubicBezTo>
                  <a:cubicBezTo>
                    <a:pt x="134" y="11342"/>
                    <a:pt x="68" y="11842"/>
                    <a:pt x="34" y="12175"/>
                  </a:cubicBezTo>
                  <a:cubicBezTo>
                    <a:pt x="34" y="12342"/>
                    <a:pt x="1" y="12542"/>
                    <a:pt x="1" y="12709"/>
                  </a:cubicBezTo>
                  <a:cubicBezTo>
                    <a:pt x="68" y="12542"/>
                    <a:pt x="101" y="12376"/>
                    <a:pt x="134" y="12175"/>
                  </a:cubicBezTo>
                  <a:cubicBezTo>
                    <a:pt x="168" y="11842"/>
                    <a:pt x="268" y="11375"/>
                    <a:pt x="368" y="10774"/>
                  </a:cubicBezTo>
                  <a:cubicBezTo>
                    <a:pt x="968" y="7639"/>
                    <a:pt x="2002" y="4603"/>
                    <a:pt x="3437" y="1735"/>
                  </a:cubicBezTo>
                  <a:cubicBezTo>
                    <a:pt x="3737" y="1201"/>
                    <a:pt x="3970" y="767"/>
                    <a:pt x="4137" y="467"/>
                  </a:cubicBezTo>
                  <a:cubicBezTo>
                    <a:pt x="4204" y="300"/>
                    <a:pt x="4304" y="167"/>
                    <a:pt x="4371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213;p72">
              <a:extLst>
                <a:ext uri="{FF2B5EF4-FFF2-40B4-BE49-F238E27FC236}">
                  <a16:creationId xmlns:a16="http://schemas.microsoft.com/office/drawing/2014/main" id="{C690D157-2416-374F-E83B-6838DB4CFDE5}"/>
                </a:ext>
              </a:extLst>
            </p:cNvPr>
            <p:cNvSpPr/>
            <p:nvPr/>
          </p:nvSpPr>
          <p:spPr>
            <a:xfrm>
              <a:off x="7152728" y="1176753"/>
              <a:ext cx="156091" cy="183807"/>
            </a:xfrm>
            <a:custGeom>
              <a:avLst/>
              <a:gdLst/>
              <a:ahLst/>
              <a:cxnLst/>
              <a:rect l="l" t="t" r="r" b="b"/>
              <a:pathLst>
                <a:path w="8273" h="9742" extrusionOk="0">
                  <a:moveTo>
                    <a:pt x="8205" y="0"/>
                  </a:moveTo>
                  <a:cubicBezTo>
                    <a:pt x="8144" y="0"/>
                    <a:pt x="6288" y="2156"/>
                    <a:pt x="4037" y="4804"/>
                  </a:cubicBezTo>
                  <a:cubicBezTo>
                    <a:pt x="1802" y="7506"/>
                    <a:pt x="0" y="9707"/>
                    <a:pt x="34" y="9741"/>
                  </a:cubicBezTo>
                  <a:cubicBezTo>
                    <a:pt x="34" y="9741"/>
                    <a:pt x="34" y="9741"/>
                    <a:pt x="35" y="9741"/>
                  </a:cubicBezTo>
                  <a:cubicBezTo>
                    <a:pt x="96" y="9741"/>
                    <a:pt x="1953" y="7619"/>
                    <a:pt x="4203" y="4971"/>
                  </a:cubicBezTo>
                  <a:cubicBezTo>
                    <a:pt x="6472" y="2269"/>
                    <a:pt x="8273" y="67"/>
                    <a:pt x="8206" y="1"/>
                  </a:cubicBezTo>
                  <a:cubicBezTo>
                    <a:pt x="8206" y="0"/>
                    <a:pt x="8206" y="0"/>
                    <a:pt x="8205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214;p72">
              <a:extLst>
                <a:ext uri="{FF2B5EF4-FFF2-40B4-BE49-F238E27FC236}">
                  <a16:creationId xmlns:a16="http://schemas.microsoft.com/office/drawing/2014/main" id="{6648FB82-C30A-3DD0-E975-0B99972FDEB7}"/>
                </a:ext>
              </a:extLst>
            </p:cNvPr>
            <p:cNvSpPr/>
            <p:nvPr/>
          </p:nvSpPr>
          <p:spPr>
            <a:xfrm>
              <a:off x="7178539" y="1212620"/>
              <a:ext cx="251749" cy="176883"/>
            </a:xfrm>
            <a:custGeom>
              <a:avLst/>
              <a:gdLst/>
              <a:ahLst/>
              <a:cxnLst/>
              <a:rect l="l" t="t" r="r" b="b"/>
              <a:pathLst>
                <a:path w="13343" h="9375" extrusionOk="0">
                  <a:moveTo>
                    <a:pt x="13343" y="1"/>
                  </a:moveTo>
                  <a:lnTo>
                    <a:pt x="13343" y="1"/>
                  </a:lnTo>
                  <a:cubicBezTo>
                    <a:pt x="13143" y="68"/>
                    <a:pt x="12943" y="168"/>
                    <a:pt x="12776" y="268"/>
                  </a:cubicBezTo>
                  <a:cubicBezTo>
                    <a:pt x="12409" y="468"/>
                    <a:pt x="11875" y="735"/>
                    <a:pt x="11241" y="1102"/>
                  </a:cubicBezTo>
                  <a:cubicBezTo>
                    <a:pt x="9940" y="1836"/>
                    <a:pt x="8206" y="2936"/>
                    <a:pt x="6371" y="4237"/>
                  </a:cubicBezTo>
                  <a:cubicBezTo>
                    <a:pt x="4503" y="5538"/>
                    <a:pt x="2902" y="6806"/>
                    <a:pt x="1768" y="7740"/>
                  </a:cubicBezTo>
                  <a:cubicBezTo>
                    <a:pt x="1201" y="8240"/>
                    <a:pt x="767" y="8640"/>
                    <a:pt x="467" y="8907"/>
                  </a:cubicBezTo>
                  <a:cubicBezTo>
                    <a:pt x="300" y="9041"/>
                    <a:pt x="133" y="9207"/>
                    <a:pt x="0" y="9374"/>
                  </a:cubicBezTo>
                  <a:cubicBezTo>
                    <a:pt x="167" y="9241"/>
                    <a:pt x="367" y="9107"/>
                    <a:pt x="500" y="8974"/>
                  </a:cubicBezTo>
                  <a:lnTo>
                    <a:pt x="1868" y="7873"/>
                  </a:lnTo>
                  <a:cubicBezTo>
                    <a:pt x="3036" y="6939"/>
                    <a:pt x="4637" y="5705"/>
                    <a:pt x="6471" y="4404"/>
                  </a:cubicBezTo>
                  <a:cubicBezTo>
                    <a:pt x="8339" y="3103"/>
                    <a:pt x="10074" y="2002"/>
                    <a:pt x="11308" y="1235"/>
                  </a:cubicBezTo>
                  <a:lnTo>
                    <a:pt x="12809" y="334"/>
                  </a:lnTo>
                  <a:cubicBezTo>
                    <a:pt x="13009" y="234"/>
                    <a:pt x="13176" y="101"/>
                    <a:pt x="13343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15;p72">
              <a:extLst>
                <a:ext uri="{FF2B5EF4-FFF2-40B4-BE49-F238E27FC236}">
                  <a16:creationId xmlns:a16="http://schemas.microsoft.com/office/drawing/2014/main" id="{0D1AD2E9-7D0F-DDBE-6CAF-5267E5196577}"/>
                </a:ext>
              </a:extLst>
            </p:cNvPr>
            <p:cNvSpPr/>
            <p:nvPr/>
          </p:nvSpPr>
          <p:spPr>
            <a:xfrm>
              <a:off x="7249650" y="1385069"/>
              <a:ext cx="253655" cy="65470"/>
            </a:xfrm>
            <a:custGeom>
              <a:avLst/>
              <a:gdLst/>
              <a:ahLst/>
              <a:cxnLst/>
              <a:rect l="l" t="t" r="r" b="b"/>
              <a:pathLst>
                <a:path w="13444" h="3470" extrusionOk="0">
                  <a:moveTo>
                    <a:pt x="12910" y="1"/>
                  </a:moveTo>
                  <a:cubicBezTo>
                    <a:pt x="12543" y="1"/>
                    <a:pt x="12042" y="34"/>
                    <a:pt x="11409" y="101"/>
                  </a:cubicBezTo>
                  <a:cubicBezTo>
                    <a:pt x="9741" y="234"/>
                    <a:pt x="8106" y="534"/>
                    <a:pt x="6505" y="935"/>
                  </a:cubicBezTo>
                  <a:cubicBezTo>
                    <a:pt x="4904" y="1335"/>
                    <a:pt x="3336" y="1869"/>
                    <a:pt x="1835" y="2536"/>
                  </a:cubicBezTo>
                  <a:cubicBezTo>
                    <a:pt x="1235" y="2803"/>
                    <a:pt x="768" y="3003"/>
                    <a:pt x="467" y="3170"/>
                  </a:cubicBezTo>
                  <a:cubicBezTo>
                    <a:pt x="301" y="3270"/>
                    <a:pt x="134" y="3337"/>
                    <a:pt x="0" y="3470"/>
                  </a:cubicBezTo>
                  <a:cubicBezTo>
                    <a:pt x="167" y="3403"/>
                    <a:pt x="334" y="3337"/>
                    <a:pt x="501" y="3270"/>
                  </a:cubicBezTo>
                  <a:cubicBezTo>
                    <a:pt x="834" y="3103"/>
                    <a:pt x="1301" y="2903"/>
                    <a:pt x="1902" y="2669"/>
                  </a:cubicBezTo>
                  <a:cubicBezTo>
                    <a:pt x="4937" y="1435"/>
                    <a:pt x="8140" y="635"/>
                    <a:pt x="11409" y="268"/>
                  </a:cubicBezTo>
                  <a:cubicBezTo>
                    <a:pt x="12042" y="201"/>
                    <a:pt x="12543" y="134"/>
                    <a:pt x="12910" y="101"/>
                  </a:cubicBezTo>
                  <a:cubicBezTo>
                    <a:pt x="13076" y="101"/>
                    <a:pt x="13277" y="67"/>
                    <a:pt x="13443" y="34"/>
                  </a:cubicBezTo>
                  <a:cubicBezTo>
                    <a:pt x="13277" y="1"/>
                    <a:pt x="13076" y="1"/>
                    <a:pt x="12910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16;p72">
              <a:extLst>
                <a:ext uri="{FF2B5EF4-FFF2-40B4-BE49-F238E27FC236}">
                  <a16:creationId xmlns:a16="http://schemas.microsoft.com/office/drawing/2014/main" id="{161C5467-E145-6B02-2DBB-B495B491F0B0}"/>
                </a:ext>
              </a:extLst>
            </p:cNvPr>
            <p:cNvSpPr/>
            <p:nvPr/>
          </p:nvSpPr>
          <p:spPr>
            <a:xfrm>
              <a:off x="7227613" y="1498613"/>
              <a:ext cx="314710" cy="51999"/>
            </a:xfrm>
            <a:custGeom>
              <a:avLst/>
              <a:gdLst/>
              <a:ahLst/>
              <a:cxnLst/>
              <a:rect l="l" t="t" r="r" b="b"/>
              <a:pathLst>
                <a:path w="16680" h="2756" extrusionOk="0">
                  <a:moveTo>
                    <a:pt x="6392" y="0"/>
                  </a:moveTo>
                  <a:cubicBezTo>
                    <a:pt x="5982" y="0"/>
                    <a:pt x="5574" y="8"/>
                    <a:pt x="5171" y="20"/>
                  </a:cubicBezTo>
                  <a:cubicBezTo>
                    <a:pt x="4237" y="87"/>
                    <a:pt x="3337" y="187"/>
                    <a:pt x="2436" y="387"/>
                  </a:cubicBezTo>
                  <a:cubicBezTo>
                    <a:pt x="2069" y="454"/>
                    <a:pt x="1735" y="521"/>
                    <a:pt x="1402" y="588"/>
                  </a:cubicBezTo>
                  <a:cubicBezTo>
                    <a:pt x="1102" y="688"/>
                    <a:pt x="868" y="754"/>
                    <a:pt x="635" y="821"/>
                  </a:cubicBezTo>
                  <a:cubicBezTo>
                    <a:pt x="435" y="888"/>
                    <a:pt x="234" y="954"/>
                    <a:pt x="1" y="1055"/>
                  </a:cubicBezTo>
                  <a:cubicBezTo>
                    <a:pt x="234" y="1021"/>
                    <a:pt x="468" y="954"/>
                    <a:pt x="668" y="888"/>
                  </a:cubicBezTo>
                  <a:cubicBezTo>
                    <a:pt x="868" y="854"/>
                    <a:pt x="1135" y="788"/>
                    <a:pt x="1435" y="721"/>
                  </a:cubicBezTo>
                  <a:cubicBezTo>
                    <a:pt x="1735" y="654"/>
                    <a:pt x="2102" y="588"/>
                    <a:pt x="2469" y="521"/>
                  </a:cubicBezTo>
                  <a:cubicBezTo>
                    <a:pt x="3370" y="387"/>
                    <a:pt x="4271" y="287"/>
                    <a:pt x="5171" y="221"/>
                  </a:cubicBezTo>
                  <a:cubicBezTo>
                    <a:pt x="5455" y="212"/>
                    <a:pt x="5736" y="208"/>
                    <a:pt x="6016" y="208"/>
                  </a:cubicBezTo>
                  <a:cubicBezTo>
                    <a:pt x="6856" y="208"/>
                    <a:pt x="7681" y="246"/>
                    <a:pt x="8507" y="321"/>
                  </a:cubicBezTo>
                  <a:cubicBezTo>
                    <a:pt x="9608" y="421"/>
                    <a:pt x="10709" y="621"/>
                    <a:pt x="11776" y="888"/>
                  </a:cubicBezTo>
                  <a:cubicBezTo>
                    <a:pt x="12677" y="1121"/>
                    <a:pt x="13544" y="1388"/>
                    <a:pt x="14378" y="1722"/>
                  </a:cubicBezTo>
                  <a:cubicBezTo>
                    <a:pt x="14745" y="1888"/>
                    <a:pt x="15078" y="2022"/>
                    <a:pt x="15345" y="2155"/>
                  </a:cubicBezTo>
                  <a:cubicBezTo>
                    <a:pt x="15645" y="2255"/>
                    <a:pt x="15879" y="2389"/>
                    <a:pt x="16079" y="2456"/>
                  </a:cubicBezTo>
                  <a:cubicBezTo>
                    <a:pt x="16279" y="2589"/>
                    <a:pt x="16479" y="2656"/>
                    <a:pt x="16679" y="2756"/>
                  </a:cubicBezTo>
                  <a:cubicBezTo>
                    <a:pt x="16513" y="2589"/>
                    <a:pt x="16313" y="2456"/>
                    <a:pt x="16112" y="2355"/>
                  </a:cubicBezTo>
                  <a:cubicBezTo>
                    <a:pt x="15879" y="2222"/>
                    <a:pt x="15645" y="2089"/>
                    <a:pt x="15379" y="1989"/>
                  </a:cubicBezTo>
                  <a:cubicBezTo>
                    <a:pt x="15112" y="1855"/>
                    <a:pt x="14811" y="1722"/>
                    <a:pt x="14445" y="1588"/>
                  </a:cubicBezTo>
                  <a:cubicBezTo>
                    <a:pt x="13577" y="1221"/>
                    <a:pt x="12710" y="921"/>
                    <a:pt x="11843" y="688"/>
                  </a:cubicBezTo>
                  <a:cubicBezTo>
                    <a:pt x="10742" y="421"/>
                    <a:pt x="9641" y="221"/>
                    <a:pt x="8540" y="87"/>
                  </a:cubicBezTo>
                  <a:cubicBezTo>
                    <a:pt x="7821" y="24"/>
                    <a:pt x="7102" y="0"/>
                    <a:pt x="6392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17;p72">
              <a:extLst>
                <a:ext uri="{FF2B5EF4-FFF2-40B4-BE49-F238E27FC236}">
                  <a16:creationId xmlns:a16="http://schemas.microsoft.com/office/drawing/2014/main" id="{B9B6FBC1-923C-ACBF-1FB6-F43319148BAA}"/>
                </a:ext>
              </a:extLst>
            </p:cNvPr>
            <p:cNvSpPr/>
            <p:nvPr/>
          </p:nvSpPr>
          <p:spPr>
            <a:xfrm>
              <a:off x="7399439" y="1605347"/>
              <a:ext cx="100092" cy="46603"/>
            </a:xfrm>
            <a:custGeom>
              <a:avLst/>
              <a:gdLst/>
              <a:ahLst/>
              <a:cxnLst/>
              <a:rect l="l" t="t" r="r" b="b"/>
              <a:pathLst>
                <a:path w="5305" h="2470" extrusionOk="0">
                  <a:moveTo>
                    <a:pt x="0" y="1"/>
                  </a:moveTo>
                  <a:lnTo>
                    <a:pt x="0" y="1"/>
                  </a:lnTo>
                  <a:cubicBezTo>
                    <a:pt x="834" y="501"/>
                    <a:pt x="1702" y="935"/>
                    <a:pt x="2602" y="1335"/>
                  </a:cubicBezTo>
                  <a:cubicBezTo>
                    <a:pt x="3470" y="1769"/>
                    <a:pt x="4404" y="2136"/>
                    <a:pt x="5304" y="2469"/>
                  </a:cubicBezTo>
                  <a:cubicBezTo>
                    <a:pt x="4470" y="1936"/>
                    <a:pt x="3603" y="1502"/>
                    <a:pt x="2702" y="1135"/>
                  </a:cubicBezTo>
                  <a:cubicBezTo>
                    <a:pt x="1835" y="668"/>
                    <a:pt x="934" y="301"/>
                    <a:pt x="0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218;p72">
              <a:extLst>
                <a:ext uri="{FF2B5EF4-FFF2-40B4-BE49-F238E27FC236}">
                  <a16:creationId xmlns:a16="http://schemas.microsoft.com/office/drawing/2014/main" id="{8762131C-F76D-159A-3111-3263E994C17D}"/>
                </a:ext>
              </a:extLst>
            </p:cNvPr>
            <p:cNvSpPr/>
            <p:nvPr/>
          </p:nvSpPr>
          <p:spPr>
            <a:xfrm>
              <a:off x="7147068" y="1651459"/>
              <a:ext cx="203297" cy="71640"/>
            </a:xfrm>
            <a:custGeom>
              <a:avLst/>
              <a:gdLst/>
              <a:ahLst/>
              <a:cxnLst/>
              <a:rect l="l" t="t" r="r" b="b"/>
              <a:pathLst>
                <a:path w="10775" h="3797" extrusionOk="0">
                  <a:moveTo>
                    <a:pt x="234" y="0"/>
                  </a:moveTo>
                  <a:cubicBezTo>
                    <a:pt x="159" y="0"/>
                    <a:pt x="84" y="9"/>
                    <a:pt x="0" y="25"/>
                  </a:cubicBezTo>
                  <a:cubicBezTo>
                    <a:pt x="0" y="59"/>
                    <a:pt x="667" y="125"/>
                    <a:pt x="1668" y="292"/>
                  </a:cubicBezTo>
                  <a:cubicBezTo>
                    <a:pt x="3002" y="526"/>
                    <a:pt x="4337" y="859"/>
                    <a:pt x="5604" y="1293"/>
                  </a:cubicBezTo>
                  <a:cubicBezTo>
                    <a:pt x="6872" y="1760"/>
                    <a:pt x="8106" y="2294"/>
                    <a:pt x="9307" y="2961"/>
                  </a:cubicBezTo>
                  <a:cubicBezTo>
                    <a:pt x="10169" y="3440"/>
                    <a:pt x="10695" y="3797"/>
                    <a:pt x="10768" y="3797"/>
                  </a:cubicBezTo>
                  <a:cubicBezTo>
                    <a:pt x="10771" y="3797"/>
                    <a:pt x="10773" y="3796"/>
                    <a:pt x="10775" y="3795"/>
                  </a:cubicBezTo>
                  <a:cubicBezTo>
                    <a:pt x="10674" y="3695"/>
                    <a:pt x="10541" y="3594"/>
                    <a:pt x="10408" y="3528"/>
                  </a:cubicBezTo>
                  <a:cubicBezTo>
                    <a:pt x="10174" y="3328"/>
                    <a:pt x="9841" y="3094"/>
                    <a:pt x="9374" y="2827"/>
                  </a:cubicBezTo>
                  <a:cubicBezTo>
                    <a:pt x="8206" y="2127"/>
                    <a:pt x="6972" y="1560"/>
                    <a:pt x="5671" y="1093"/>
                  </a:cubicBezTo>
                  <a:cubicBezTo>
                    <a:pt x="4403" y="626"/>
                    <a:pt x="3069" y="325"/>
                    <a:pt x="1701" y="125"/>
                  </a:cubicBezTo>
                  <a:cubicBezTo>
                    <a:pt x="1168" y="59"/>
                    <a:pt x="767" y="25"/>
                    <a:pt x="467" y="25"/>
                  </a:cubicBezTo>
                  <a:cubicBezTo>
                    <a:pt x="384" y="9"/>
                    <a:pt x="309" y="0"/>
                    <a:pt x="234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219;p72">
              <a:extLst>
                <a:ext uri="{FF2B5EF4-FFF2-40B4-BE49-F238E27FC236}">
                  <a16:creationId xmlns:a16="http://schemas.microsoft.com/office/drawing/2014/main" id="{AFA2DA2F-3872-7BE8-D5F5-8AA32BE11E4B}"/>
                </a:ext>
              </a:extLst>
            </p:cNvPr>
            <p:cNvSpPr/>
            <p:nvPr/>
          </p:nvSpPr>
          <p:spPr>
            <a:xfrm>
              <a:off x="7340912" y="1674590"/>
              <a:ext cx="140997" cy="125261"/>
            </a:xfrm>
            <a:custGeom>
              <a:avLst/>
              <a:gdLst/>
              <a:ahLst/>
              <a:cxnLst/>
              <a:rect l="l" t="t" r="r" b="b"/>
              <a:pathLst>
                <a:path w="7473" h="6639" extrusionOk="0">
                  <a:moveTo>
                    <a:pt x="0" y="0"/>
                  </a:moveTo>
                  <a:cubicBezTo>
                    <a:pt x="0" y="33"/>
                    <a:pt x="501" y="300"/>
                    <a:pt x="1268" y="801"/>
                  </a:cubicBezTo>
                  <a:cubicBezTo>
                    <a:pt x="2235" y="1468"/>
                    <a:pt x="3202" y="2168"/>
                    <a:pt x="4070" y="2969"/>
                  </a:cubicBezTo>
                  <a:cubicBezTo>
                    <a:pt x="4970" y="3736"/>
                    <a:pt x="5771" y="4603"/>
                    <a:pt x="6538" y="5504"/>
                  </a:cubicBezTo>
                  <a:cubicBezTo>
                    <a:pt x="7105" y="6205"/>
                    <a:pt x="7439" y="6638"/>
                    <a:pt x="7472" y="6638"/>
                  </a:cubicBezTo>
                  <a:cubicBezTo>
                    <a:pt x="7405" y="6505"/>
                    <a:pt x="7339" y="6371"/>
                    <a:pt x="7272" y="6271"/>
                  </a:cubicBezTo>
                  <a:cubicBezTo>
                    <a:pt x="7139" y="6071"/>
                    <a:pt x="6905" y="5771"/>
                    <a:pt x="6638" y="5404"/>
                  </a:cubicBezTo>
                  <a:cubicBezTo>
                    <a:pt x="5904" y="4470"/>
                    <a:pt x="5104" y="3569"/>
                    <a:pt x="4203" y="2802"/>
                  </a:cubicBezTo>
                  <a:cubicBezTo>
                    <a:pt x="3303" y="2002"/>
                    <a:pt x="2335" y="1301"/>
                    <a:pt x="1334" y="667"/>
                  </a:cubicBezTo>
                  <a:cubicBezTo>
                    <a:pt x="934" y="434"/>
                    <a:pt x="601" y="267"/>
                    <a:pt x="367" y="167"/>
                  </a:cubicBezTo>
                  <a:cubicBezTo>
                    <a:pt x="267" y="100"/>
                    <a:pt x="134" y="33"/>
                    <a:pt x="0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220;p72">
              <a:extLst>
                <a:ext uri="{FF2B5EF4-FFF2-40B4-BE49-F238E27FC236}">
                  <a16:creationId xmlns:a16="http://schemas.microsoft.com/office/drawing/2014/main" id="{4BCBD6F6-F558-9332-0AF1-81699F7DEE4F}"/>
                </a:ext>
              </a:extLst>
            </p:cNvPr>
            <p:cNvSpPr/>
            <p:nvPr/>
          </p:nvSpPr>
          <p:spPr>
            <a:xfrm>
              <a:off x="7069654" y="1721155"/>
              <a:ext cx="50999" cy="131563"/>
            </a:xfrm>
            <a:custGeom>
              <a:avLst/>
              <a:gdLst/>
              <a:ahLst/>
              <a:cxnLst/>
              <a:rect l="l" t="t" r="r" b="b"/>
              <a:pathLst>
                <a:path w="2703" h="6973" extrusionOk="0">
                  <a:moveTo>
                    <a:pt x="0" y="1"/>
                  </a:moveTo>
                  <a:cubicBezTo>
                    <a:pt x="0" y="367"/>
                    <a:pt x="67" y="734"/>
                    <a:pt x="167" y="1101"/>
                  </a:cubicBezTo>
                  <a:cubicBezTo>
                    <a:pt x="334" y="1969"/>
                    <a:pt x="601" y="2836"/>
                    <a:pt x="934" y="3670"/>
                  </a:cubicBezTo>
                  <a:cubicBezTo>
                    <a:pt x="1268" y="4504"/>
                    <a:pt x="1635" y="5304"/>
                    <a:pt x="2068" y="6072"/>
                  </a:cubicBezTo>
                  <a:cubicBezTo>
                    <a:pt x="2269" y="6405"/>
                    <a:pt x="2469" y="6705"/>
                    <a:pt x="2702" y="6972"/>
                  </a:cubicBezTo>
                  <a:cubicBezTo>
                    <a:pt x="2569" y="6639"/>
                    <a:pt x="2402" y="6305"/>
                    <a:pt x="2235" y="5971"/>
                  </a:cubicBezTo>
                  <a:cubicBezTo>
                    <a:pt x="1835" y="5204"/>
                    <a:pt x="1468" y="4404"/>
                    <a:pt x="1134" y="3570"/>
                  </a:cubicBezTo>
                  <a:cubicBezTo>
                    <a:pt x="767" y="2636"/>
                    <a:pt x="501" y="1735"/>
                    <a:pt x="300" y="1068"/>
                  </a:cubicBezTo>
                  <a:cubicBezTo>
                    <a:pt x="234" y="701"/>
                    <a:pt x="134" y="367"/>
                    <a:pt x="0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221;p72">
              <a:extLst>
                <a:ext uri="{FF2B5EF4-FFF2-40B4-BE49-F238E27FC236}">
                  <a16:creationId xmlns:a16="http://schemas.microsoft.com/office/drawing/2014/main" id="{85D6A176-104F-86F3-1B22-101CF0A3EC8D}"/>
                </a:ext>
              </a:extLst>
            </p:cNvPr>
            <p:cNvSpPr/>
            <p:nvPr/>
          </p:nvSpPr>
          <p:spPr>
            <a:xfrm>
              <a:off x="7108050" y="1685288"/>
              <a:ext cx="113922" cy="103866"/>
            </a:xfrm>
            <a:custGeom>
              <a:avLst/>
              <a:gdLst/>
              <a:ahLst/>
              <a:cxnLst/>
              <a:rect l="l" t="t" r="r" b="b"/>
              <a:pathLst>
                <a:path w="6038" h="5505" extrusionOk="0">
                  <a:moveTo>
                    <a:pt x="0" y="0"/>
                  </a:moveTo>
                  <a:cubicBezTo>
                    <a:pt x="934" y="1001"/>
                    <a:pt x="1901" y="1935"/>
                    <a:pt x="2935" y="2836"/>
                  </a:cubicBezTo>
                  <a:cubicBezTo>
                    <a:pt x="3936" y="3770"/>
                    <a:pt x="4937" y="4670"/>
                    <a:pt x="6038" y="5504"/>
                  </a:cubicBezTo>
                  <a:cubicBezTo>
                    <a:pt x="5104" y="4503"/>
                    <a:pt x="4103" y="3569"/>
                    <a:pt x="3069" y="2669"/>
                  </a:cubicBezTo>
                  <a:cubicBezTo>
                    <a:pt x="2102" y="1735"/>
                    <a:pt x="1067" y="834"/>
                    <a:pt x="0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222;p72">
              <a:extLst>
                <a:ext uri="{FF2B5EF4-FFF2-40B4-BE49-F238E27FC236}">
                  <a16:creationId xmlns:a16="http://schemas.microsoft.com/office/drawing/2014/main" id="{B72EB8A9-0A53-E2DF-1423-0F4B1AD70939}"/>
                </a:ext>
              </a:extLst>
            </p:cNvPr>
            <p:cNvSpPr/>
            <p:nvPr/>
          </p:nvSpPr>
          <p:spPr>
            <a:xfrm>
              <a:off x="7137615" y="1791022"/>
              <a:ext cx="100715" cy="152317"/>
            </a:xfrm>
            <a:custGeom>
              <a:avLst/>
              <a:gdLst/>
              <a:ahLst/>
              <a:cxnLst/>
              <a:rect l="l" t="t" r="r" b="b"/>
              <a:pathLst>
                <a:path w="5338" h="8073" extrusionOk="0">
                  <a:moveTo>
                    <a:pt x="1" y="0"/>
                  </a:moveTo>
                  <a:cubicBezTo>
                    <a:pt x="168" y="434"/>
                    <a:pt x="401" y="834"/>
                    <a:pt x="668" y="1234"/>
                  </a:cubicBezTo>
                  <a:cubicBezTo>
                    <a:pt x="1102" y="2002"/>
                    <a:pt x="1735" y="3036"/>
                    <a:pt x="2469" y="4170"/>
                  </a:cubicBezTo>
                  <a:cubicBezTo>
                    <a:pt x="3203" y="5271"/>
                    <a:pt x="3904" y="6271"/>
                    <a:pt x="4437" y="6972"/>
                  </a:cubicBezTo>
                  <a:cubicBezTo>
                    <a:pt x="4704" y="7372"/>
                    <a:pt x="5004" y="7739"/>
                    <a:pt x="5338" y="8073"/>
                  </a:cubicBezTo>
                  <a:cubicBezTo>
                    <a:pt x="5104" y="7672"/>
                    <a:pt x="4838" y="7272"/>
                    <a:pt x="4571" y="6872"/>
                  </a:cubicBezTo>
                  <a:cubicBezTo>
                    <a:pt x="4070" y="6171"/>
                    <a:pt x="3403" y="5171"/>
                    <a:pt x="2636" y="4036"/>
                  </a:cubicBezTo>
                  <a:cubicBezTo>
                    <a:pt x="1902" y="2936"/>
                    <a:pt x="1268" y="1902"/>
                    <a:pt x="801" y="1168"/>
                  </a:cubicBezTo>
                  <a:cubicBezTo>
                    <a:pt x="568" y="767"/>
                    <a:pt x="301" y="367"/>
                    <a:pt x="1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223;p72">
              <a:extLst>
                <a:ext uri="{FF2B5EF4-FFF2-40B4-BE49-F238E27FC236}">
                  <a16:creationId xmlns:a16="http://schemas.microsoft.com/office/drawing/2014/main" id="{BB2C181F-BE50-DF77-FB05-F756553DB141}"/>
                </a:ext>
              </a:extLst>
            </p:cNvPr>
            <p:cNvSpPr/>
            <p:nvPr/>
          </p:nvSpPr>
          <p:spPr>
            <a:xfrm>
              <a:off x="7247122" y="1886680"/>
              <a:ext cx="78074" cy="112054"/>
            </a:xfrm>
            <a:custGeom>
              <a:avLst/>
              <a:gdLst/>
              <a:ahLst/>
              <a:cxnLst/>
              <a:rect l="l" t="t" r="r" b="b"/>
              <a:pathLst>
                <a:path w="4138" h="5939" extrusionOk="0">
                  <a:moveTo>
                    <a:pt x="1" y="0"/>
                  </a:moveTo>
                  <a:cubicBezTo>
                    <a:pt x="168" y="301"/>
                    <a:pt x="368" y="601"/>
                    <a:pt x="601" y="868"/>
                  </a:cubicBezTo>
                  <a:cubicBezTo>
                    <a:pt x="968" y="1401"/>
                    <a:pt x="1502" y="2135"/>
                    <a:pt x="2069" y="2969"/>
                  </a:cubicBezTo>
                  <a:cubicBezTo>
                    <a:pt x="2670" y="3770"/>
                    <a:pt x="3170" y="4537"/>
                    <a:pt x="3503" y="5071"/>
                  </a:cubicBezTo>
                  <a:cubicBezTo>
                    <a:pt x="3704" y="5404"/>
                    <a:pt x="3904" y="5671"/>
                    <a:pt x="4137" y="5938"/>
                  </a:cubicBezTo>
                  <a:cubicBezTo>
                    <a:pt x="4004" y="5604"/>
                    <a:pt x="3837" y="5304"/>
                    <a:pt x="3637" y="5004"/>
                  </a:cubicBezTo>
                  <a:cubicBezTo>
                    <a:pt x="3337" y="4437"/>
                    <a:pt x="2836" y="3670"/>
                    <a:pt x="2269" y="2836"/>
                  </a:cubicBezTo>
                  <a:cubicBezTo>
                    <a:pt x="1702" y="2002"/>
                    <a:pt x="1135" y="1301"/>
                    <a:pt x="701" y="801"/>
                  </a:cubicBezTo>
                  <a:cubicBezTo>
                    <a:pt x="501" y="501"/>
                    <a:pt x="268" y="234"/>
                    <a:pt x="1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224;p72">
              <a:extLst>
                <a:ext uri="{FF2B5EF4-FFF2-40B4-BE49-F238E27FC236}">
                  <a16:creationId xmlns:a16="http://schemas.microsoft.com/office/drawing/2014/main" id="{F553FD07-7BB2-B6E6-D4D4-69F7085E8FC5}"/>
                </a:ext>
              </a:extLst>
            </p:cNvPr>
            <p:cNvSpPr/>
            <p:nvPr/>
          </p:nvSpPr>
          <p:spPr>
            <a:xfrm>
              <a:off x="6935601" y="1820587"/>
              <a:ext cx="27075" cy="158619"/>
            </a:xfrm>
            <a:custGeom>
              <a:avLst/>
              <a:gdLst/>
              <a:ahLst/>
              <a:cxnLst/>
              <a:rect l="l" t="t" r="r" b="b"/>
              <a:pathLst>
                <a:path w="1435" h="8407" extrusionOk="0">
                  <a:moveTo>
                    <a:pt x="1435" y="1"/>
                  </a:moveTo>
                  <a:lnTo>
                    <a:pt x="1435" y="1"/>
                  </a:lnTo>
                  <a:cubicBezTo>
                    <a:pt x="1234" y="368"/>
                    <a:pt x="1068" y="735"/>
                    <a:pt x="934" y="1135"/>
                  </a:cubicBezTo>
                  <a:cubicBezTo>
                    <a:pt x="601" y="2102"/>
                    <a:pt x="367" y="3103"/>
                    <a:pt x="200" y="4104"/>
                  </a:cubicBezTo>
                  <a:cubicBezTo>
                    <a:pt x="67" y="5138"/>
                    <a:pt x="0" y="6139"/>
                    <a:pt x="34" y="7173"/>
                  </a:cubicBezTo>
                  <a:cubicBezTo>
                    <a:pt x="34" y="7573"/>
                    <a:pt x="100" y="8007"/>
                    <a:pt x="200" y="8407"/>
                  </a:cubicBezTo>
                  <a:cubicBezTo>
                    <a:pt x="200" y="8007"/>
                    <a:pt x="200" y="7573"/>
                    <a:pt x="200" y="7139"/>
                  </a:cubicBezTo>
                  <a:cubicBezTo>
                    <a:pt x="200" y="5138"/>
                    <a:pt x="501" y="3137"/>
                    <a:pt x="1068" y="1202"/>
                  </a:cubicBezTo>
                  <a:cubicBezTo>
                    <a:pt x="1234" y="802"/>
                    <a:pt x="1334" y="401"/>
                    <a:pt x="1435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225;p72">
              <a:extLst>
                <a:ext uri="{FF2B5EF4-FFF2-40B4-BE49-F238E27FC236}">
                  <a16:creationId xmlns:a16="http://schemas.microsoft.com/office/drawing/2014/main" id="{DB52FB31-DCE0-08A4-41B8-16C509DD247E}"/>
                </a:ext>
              </a:extLst>
            </p:cNvPr>
            <p:cNvSpPr/>
            <p:nvPr/>
          </p:nvSpPr>
          <p:spPr>
            <a:xfrm>
              <a:off x="6848735" y="1782211"/>
              <a:ext cx="69885" cy="239806"/>
            </a:xfrm>
            <a:custGeom>
              <a:avLst/>
              <a:gdLst/>
              <a:ahLst/>
              <a:cxnLst/>
              <a:rect l="l" t="t" r="r" b="b"/>
              <a:pathLst>
                <a:path w="3704" h="12710" extrusionOk="0">
                  <a:moveTo>
                    <a:pt x="3704" y="0"/>
                  </a:moveTo>
                  <a:lnTo>
                    <a:pt x="3704" y="0"/>
                  </a:lnTo>
                  <a:cubicBezTo>
                    <a:pt x="3570" y="134"/>
                    <a:pt x="3503" y="267"/>
                    <a:pt x="3437" y="434"/>
                  </a:cubicBezTo>
                  <a:cubicBezTo>
                    <a:pt x="3270" y="734"/>
                    <a:pt x="3036" y="1168"/>
                    <a:pt x="2770" y="1701"/>
                  </a:cubicBezTo>
                  <a:cubicBezTo>
                    <a:pt x="2102" y="3136"/>
                    <a:pt x="1569" y="4637"/>
                    <a:pt x="1102" y="6138"/>
                  </a:cubicBezTo>
                  <a:cubicBezTo>
                    <a:pt x="668" y="7639"/>
                    <a:pt x="368" y="9207"/>
                    <a:pt x="168" y="10775"/>
                  </a:cubicBezTo>
                  <a:cubicBezTo>
                    <a:pt x="68" y="11342"/>
                    <a:pt x="34" y="11842"/>
                    <a:pt x="1" y="12176"/>
                  </a:cubicBezTo>
                  <a:cubicBezTo>
                    <a:pt x="1" y="12342"/>
                    <a:pt x="1" y="12542"/>
                    <a:pt x="1" y="12709"/>
                  </a:cubicBezTo>
                  <a:cubicBezTo>
                    <a:pt x="68" y="12542"/>
                    <a:pt x="101" y="12376"/>
                    <a:pt x="101" y="12176"/>
                  </a:cubicBezTo>
                  <a:cubicBezTo>
                    <a:pt x="168" y="11842"/>
                    <a:pt x="234" y="11375"/>
                    <a:pt x="301" y="10775"/>
                  </a:cubicBezTo>
                  <a:cubicBezTo>
                    <a:pt x="568" y="9240"/>
                    <a:pt x="902" y="7706"/>
                    <a:pt x="1335" y="6205"/>
                  </a:cubicBezTo>
                  <a:cubicBezTo>
                    <a:pt x="1769" y="4704"/>
                    <a:pt x="2303" y="3202"/>
                    <a:pt x="2936" y="1768"/>
                  </a:cubicBezTo>
                  <a:cubicBezTo>
                    <a:pt x="3170" y="1234"/>
                    <a:pt x="3370" y="767"/>
                    <a:pt x="3503" y="467"/>
                  </a:cubicBezTo>
                  <a:cubicBezTo>
                    <a:pt x="3570" y="334"/>
                    <a:pt x="3637" y="167"/>
                    <a:pt x="3704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226;p72">
              <a:extLst>
                <a:ext uri="{FF2B5EF4-FFF2-40B4-BE49-F238E27FC236}">
                  <a16:creationId xmlns:a16="http://schemas.microsoft.com/office/drawing/2014/main" id="{2EAF3D44-BCF2-E84A-08A2-E31DC5A70C4E}"/>
                </a:ext>
              </a:extLst>
            </p:cNvPr>
            <p:cNvSpPr/>
            <p:nvPr/>
          </p:nvSpPr>
          <p:spPr>
            <a:xfrm>
              <a:off x="6984052" y="1804871"/>
              <a:ext cx="15132" cy="210222"/>
            </a:xfrm>
            <a:custGeom>
              <a:avLst/>
              <a:gdLst/>
              <a:ahLst/>
              <a:cxnLst/>
              <a:rect l="l" t="t" r="r" b="b"/>
              <a:pathLst>
                <a:path w="802" h="11142" extrusionOk="0">
                  <a:moveTo>
                    <a:pt x="768" y="0"/>
                  </a:moveTo>
                  <a:lnTo>
                    <a:pt x="768" y="0"/>
                  </a:lnTo>
                  <a:cubicBezTo>
                    <a:pt x="701" y="133"/>
                    <a:pt x="668" y="267"/>
                    <a:pt x="634" y="434"/>
                  </a:cubicBezTo>
                  <a:cubicBezTo>
                    <a:pt x="568" y="701"/>
                    <a:pt x="468" y="1101"/>
                    <a:pt x="368" y="1601"/>
                  </a:cubicBezTo>
                  <a:cubicBezTo>
                    <a:pt x="167" y="2902"/>
                    <a:pt x="34" y="4236"/>
                    <a:pt x="1" y="5571"/>
                  </a:cubicBezTo>
                  <a:cubicBezTo>
                    <a:pt x="1" y="6905"/>
                    <a:pt x="101" y="8206"/>
                    <a:pt x="301" y="9540"/>
                  </a:cubicBezTo>
                  <a:cubicBezTo>
                    <a:pt x="368" y="10041"/>
                    <a:pt x="434" y="10441"/>
                    <a:pt x="501" y="10708"/>
                  </a:cubicBezTo>
                  <a:cubicBezTo>
                    <a:pt x="534" y="10874"/>
                    <a:pt x="568" y="11008"/>
                    <a:pt x="634" y="11141"/>
                  </a:cubicBezTo>
                  <a:cubicBezTo>
                    <a:pt x="668" y="11141"/>
                    <a:pt x="568" y="10508"/>
                    <a:pt x="434" y="9507"/>
                  </a:cubicBezTo>
                  <a:cubicBezTo>
                    <a:pt x="301" y="8206"/>
                    <a:pt x="201" y="6905"/>
                    <a:pt x="234" y="5571"/>
                  </a:cubicBezTo>
                  <a:cubicBezTo>
                    <a:pt x="234" y="4270"/>
                    <a:pt x="368" y="2935"/>
                    <a:pt x="534" y="1635"/>
                  </a:cubicBezTo>
                  <a:cubicBezTo>
                    <a:pt x="668" y="634"/>
                    <a:pt x="801" y="0"/>
                    <a:pt x="768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227;p72">
              <a:extLst>
                <a:ext uri="{FF2B5EF4-FFF2-40B4-BE49-F238E27FC236}">
                  <a16:creationId xmlns:a16="http://schemas.microsoft.com/office/drawing/2014/main" id="{34583F05-6B2E-A97A-BCC2-48739864EA0F}"/>
                </a:ext>
              </a:extLst>
            </p:cNvPr>
            <p:cNvSpPr/>
            <p:nvPr/>
          </p:nvSpPr>
          <p:spPr>
            <a:xfrm>
              <a:off x="6780133" y="1941433"/>
              <a:ext cx="40301" cy="139733"/>
            </a:xfrm>
            <a:custGeom>
              <a:avLst/>
              <a:gdLst/>
              <a:ahLst/>
              <a:cxnLst/>
              <a:rect l="l" t="t" r="r" b="b"/>
              <a:pathLst>
                <a:path w="2136" h="7406" extrusionOk="0">
                  <a:moveTo>
                    <a:pt x="2136" y="1"/>
                  </a:moveTo>
                  <a:cubicBezTo>
                    <a:pt x="1936" y="301"/>
                    <a:pt x="1736" y="634"/>
                    <a:pt x="1569" y="1001"/>
                  </a:cubicBezTo>
                  <a:cubicBezTo>
                    <a:pt x="768" y="2636"/>
                    <a:pt x="268" y="4437"/>
                    <a:pt x="68" y="6238"/>
                  </a:cubicBezTo>
                  <a:cubicBezTo>
                    <a:pt x="1" y="6639"/>
                    <a:pt x="1" y="7006"/>
                    <a:pt x="34" y="7406"/>
                  </a:cubicBezTo>
                  <a:cubicBezTo>
                    <a:pt x="134" y="7006"/>
                    <a:pt x="201" y="6639"/>
                    <a:pt x="234" y="6272"/>
                  </a:cubicBezTo>
                  <a:cubicBezTo>
                    <a:pt x="368" y="5371"/>
                    <a:pt x="568" y="4504"/>
                    <a:pt x="835" y="3636"/>
                  </a:cubicBezTo>
                  <a:cubicBezTo>
                    <a:pt x="1068" y="2736"/>
                    <a:pt x="1369" y="1902"/>
                    <a:pt x="1736" y="1068"/>
                  </a:cubicBezTo>
                  <a:cubicBezTo>
                    <a:pt x="1902" y="701"/>
                    <a:pt x="2036" y="367"/>
                    <a:pt x="2136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28;p72">
              <a:extLst>
                <a:ext uri="{FF2B5EF4-FFF2-40B4-BE49-F238E27FC236}">
                  <a16:creationId xmlns:a16="http://schemas.microsoft.com/office/drawing/2014/main" id="{29CEA428-6C4C-339A-49F2-AF5C565FA37B}"/>
                </a:ext>
              </a:extLst>
            </p:cNvPr>
            <p:cNvSpPr/>
            <p:nvPr/>
          </p:nvSpPr>
          <p:spPr>
            <a:xfrm>
              <a:off x="6573703" y="1724306"/>
              <a:ext cx="147921" cy="117733"/>
            </a:xfrm>
            <a:custGeom>
              <a:avLst/>
              <a:gdLst/>
              <a:ahLst/>
              <a:cxnLst/>
              <a:rect l="l" t="t" r="r" b="b"/>
              <a:pathLst>
                <a:path w="7840" h="6240" extrusionOk="0">
                  <a:moveTo>
                    <a:pt x="7840" y="0"/>
                  </a:moveTo>
                  <a:lnTo>
                    <a:pt x="7840" y="0"/>
                  </a:lnTo>
                  <a:cubicBezTo>
                    <a:pt x="7706" y="34"/>
                    <a:pt x="7573" y="67"/>
                    <a:pt x="7473" y="134"/>
                  </a:cubicBezTo>
                  <a:cubicBezTo>
                    <a:pt x="7239" y="234"/>
                    <a:pt x="6906" y="401"/>
                    <a:pt x="6505" y="601"/>
                  </a:cubicBezTo>
                  <a:cubicBezTo>
                    <a:pt x="5438" y="1168"/>
                    <a:pt x="4437" y="1835"/>
                    <a:pt x="3537" y="2602"/>
                  </a:cubicBezTo>
                  <a:cubicBezTo>
                    <a:pt x="2569" y="3336"/>
                    <a:pt x="1702" y="4170"/>
                    <a:pt x="901" y="5071"/>
                  </a:cubicBezTo>
                  <a:cubicBezTo>
                    <a:pt x="601" y="5404"/>
                    <a:pt x="368" y="5704"/>
                    <a:pt x="234" y="5905"/>
                  </a:cubicBezTo>
                  <a:cubicBezTo>
                    <a:pt x="134" y="6005"/>
                    <a:pt x="68" y="6105"/>
                    <a:pt x="1" y="6238"/>
                  </a:cubicBezTo>
                  <a:cubicBezTo>
                    <a:pt x="2" y="6239"/>
                    <a:pt x="4" y="6240"/>
                    <a:pt x="6" y="6240"/>
                  </a:cubicBezTo>
                  <a:cubicBezTo>
                    <a:pt x="61" y="6240"/>
                    <a:pt x="424" y="5814"/>
                    <a:pt x="1035" y="5171"/>
                  </a:cubicBezTo>
                  <a:cubicBezTo>
                    <a:pt x="2636" y="3436"/>
                    <a:pt x="4537" y="1935"/>
                    <a:pt x="6572" y="734"/>
                  </a:cubicBezTo>
                  <a:cubicBezTo>
                    <a:pt x="7339" y="301"/>
                    <a:pt x="7840" y="34"/>
                    <a:pt x="7840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29;p72">
              <a:extLst>
                <a:ext uri="{FF2B5EF4-FFF2-40B4-BE49-F238E27FC236}">
                  <a16:creationId xmlns:a16="http://schemas.microsoft.com/office/drawing/2014/main" id="{35F3A054-4E87-5581-108F-ACED2227D072}"/>
                </a:ext>
              </a:extLst>
            </p:cNvPr>
            <p:cNvSpPr/>
            <p:nvPr/>
          </p:nvSpPr>
          <p:spPr>
            <a:xfrm>
              <a:off x="6498177" y="1606139"/>
              <a:ext cx="322898" cy="106847"/>
            </a:xfrm>
            <a:custGeom>
              <a:avLst/>
              <a:gdLst/>
              <a:ahLst/>
              <a:cxnLst/>
              <a:rect l="l" t="t" r="r" b="b"/>
              <a:pathLst>
                <a:path w="17114" h="5663" extrusionOk="0">
                  <a:moveTo>
                    <a:pt x="16746" y="1"/>
                  </a:moveTo>
                  <a:cubicBezTo>
                    <a:pt x="16621" y="1"/>
                    <a:pt x="16496" y="9"/>
                    <a:pt x="16379" y="26"/>
                  </a:cubicBezTo>
                  <a:lnTo>
                    <a:pt x="15545" y="26"/>
                  </a:lnTo>
                  <a:lnTo>
                    <a:pt x="14411" y="92"/>
                  </a:lnTo>
                  <a:cubicBezTo>
                    <a:pt x="12243" y="259"/>
                    <a:pt x="10142" y="693"/>
                    <a:pt x="8107" y="1393"/>
                  </a:cubicBezTo>
                  <a:cubicBezTo>
                    <a:pt x="6039" y="2094"/>
                    <a:pt x="4104" y="3061"/>
                    <a:pt x="2269" y="4195"/>
                  </a:cubicBezTo>
                  <a:cubicBezTo>
                    <a:pt x="1535" y="4629"/>
                    <a:pt x="968" y="4996"/>
                    <a:pt x="601" y="5229"/>
                  </a:cubicBezTo>
                  <a:cubicBezTo>
                    <a:pt x="368" y="5363"/>
                    <a:pt x="168" y="5496"/>
                    <a:pt x="1" y="5663"/>
                  </a:cubicBezTo>
                  <a:cubicBezTo>
                    <a:pt x="201" y="5563"/>
                    <a:pt x="435" y="5429"/>
                    <a:pt x="635" y="5329"/>
                  </a:cubicBezTo>
                  <a:lnTo>
                    <a:pt x="2336" y="4329"/>
                  </a:lnTo>
                  <a:cubicBezTo>
                    <a:pt x="4171" y="3228"/>
                    <a:pt x="6139" y="2327"/>
                    <a:pt x="8173" y="1593"/>
                  </a:cubicBezTo>
                  <a:cubicBezTo>
                    <a:pt x="10208" y="893"/>
                    <a:pt x="12310" y="426"/>
                    <a:pt x="14445" y="226"/>
                  </a:cubicBezTo>
                  <a:lnTo>
                    <a:pt x="15579" y="126"/>
                  </a:lnTo>
                  <a:lnTo>
                    <a:pt x="16413" y="92"/>
                  </a:lnTo>
                  <a:cubicBezTo>
                    <a:pt x="16646" y="92"/>
                    <a:pt x="16880" y="59"/>
                    <a:pt x="17113" y="26"/>
                  </a:cubicBezTo>
                  <a:cubicBezTo>
                    <a:pt x="16996" y="9"/>
                    <a:pt x="16871" y="1"/>
                    <a:pt x="16746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30;p72">
              <a:extLst>
                <a:ext uri="{FF2B5EF4-FFF2-40B4-BE49-F238E27FC236}">
                  <a16:creationId xmlns:a16="http://schemas.microsoft.com/office/drawing/2014/main" id="{C4F2C5AA-0462-0B1D-714C-BE5ABF202E72}"/>
                </a:ext>
              </a:extLst>
            </p:cNvPr>
            <p:cNvSpPr/>
            <p:nvPr/>
          </p:nvSpPr>
          <p:spPr>
            <a:xfrm>
              <a:off x="7309441" y="1867171"/>
              <a:ext cx="20792" cy="17830"/>
            </a:xfrm>
            <a:custGeom>
              <a:avLst/>
              <a:gdLst/>
              <a:ahLst/>
              <a:cxnLst/>
              <a:rect l="l" t="t" r="r" b="b"/>
              <a:pathLst>
                <a:path w="1102" h="945" extrusionOk="0">
                  <a:moveTo>
                    <a:pt x="634" y="0"/>
                  </a:moveTo>
                  <a:cubicBezTo>
                    <a:pt x="234" y="0"/>
                    <a:pt x="0" y="501"/>
                    <a:pt x="301" y="801"/>
                  </a:cubicBezTo>
                  <a:cubicBezTo>
                    <a:pt x="399" y="900"/>
                    <a:pt x="520" y="944"/>
                    <a:pt x="637" y="944"/>
                  </a:cubicBezTo>
                  <a:cubicBezTo>
                    <a:pt x="876" y="944"/>
                    <a:pt x="1101" y="758"/>
                    <a:pt x="1101" y="467"/>
                  </a:cubicBezTo>
                  <a:cubicBezTo>
                    <a:pt x="1101" y="201"/>
                    <a:pt x="901" y="0"/>
                    <a:pt x="634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31;p72">
              <a:extLst>
                <a:ext uri="{FF2B5EF4-FFF2-40B4-BE49-F238E27FC236}">
                  <a16:creationId xmlns:a16="http://schemas.microsoft.com/office/drawing/2014/main" id="{11D8D10E-CC6F-97B7-EBE8-CD3D13DEB224}"/>
                </a:ext>
              </a:extLst>
            </p:cNvPr>
            <p:cNvSpPr/>
            <p:nvPr/>
          </p:nvSpPr>
          <p:spPr>
            <a:xfrm>
              <a:off x="6834905" y="1103754"/>
              <a:ext cx="24547" cy="21490"/>
            </a:xfrm>
            <a:custGeom>
              <a:avLst/>
              <a:gdLst/>
              <a:ahLst/>
              <a:cxnLst/>
              <a:rect l="l" t="t" r="r" b="b"/>
              <a:pathLst>
                <a:path w="1301" h="1139" extrusionOk="0">
                  <a:moveTo>
                    <a:pt x="734" y="0"/>
                  </a:moveTo>
                  <a:cubicBezTo>
                    <a:pt x="234" y="0"/>
                    <a:pt x="0" y="601"/>
                    <a:pt x="334" y="967"/>
                  </a:cubicBezTo>
                  <a:cubicBezTo>
                    <a:pt x="452" y="1086"/>
                    <a:pt x="594" y="1138"/>
                    <a:pt x="733" y="1138"/>
                  </a:cubicBezTo>
                  <a:cubicBezTo>
                    <a:pt x="1025" y="1138"/>
                    <a:pt x="1301" y="906"/>
                    <a:pt x="1301" y="567"/>
                  </a:cubicBezTo>
                  <a:cubicBezTo>
                    <a:pt x="1301" y="267"/>
                    <a:pt x="1067" y="0"/>
                    <a:pt x="734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32;p72">
              <a:extLst>
                <a:ext uri="{FF2B5EF4-FFF2-40B4-BE49-F238E27FC236}">
                  <a16:creationId xmlns:a16="http://schemas.microsoft.com/office/drawing/2014/main" id="{C9FAC54F-3084-8181-283D-E6062BECA4EE}"/>
                </a:ext>
              </a:extLst>
            </p:cNvPr>
            <p:cNvSpPr/>
            <p:nvPr/>
          </p:nvSpPr>
          <p:spPr>
            <a:xfrm>
              <a:off x="7600208" y="1498991"/>
              <a:ext cx="25188" cy="21207"/>
            </a:xfrm>
            <a:custGeom>
              <a:avLst/>
              <a:gdLst/>
              <a:ahLst/>
              <a:cxnLst/>
              <a:rect l="l" t="t" r="r" b="b"/>
              <a:pathLst>
                <a:path w="1335" h="1124" extrusionOk="0">
                  <a:moveTo>
                    <a:pt x="768" y="0"/>
                  </a:moveTo>
                  <a:cubicBezTo>
                    <a:pt x="267" y="0"/>
                    <a:pt x="0" y="601"/>
                    <a:pt x="367" y="968"/>
                  </a:cubicBezTo>
                  <a:cubicBezTo>
                    <a:pt x="475" y="1075"/>
                    <a:pt x="609" y="1124"/>
                    <a:pt x="744" y="1124"/>
                  </a:cubicBezTo>
                  <a:cubicBezTo>
                    <a:pt x="1028" y="1124"/>
                    <a:pt x="1312" y="907"/>
                    <a:pt x="1335" y="568"/>
                  </a:cubicBezTo>
                  <a:cubicBezTo>
                    <a:pt x="1335" y="234"/>
                    <a:pt x="1068" y="0"/>
                    <a:pt x="768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33;p72">
              <a:extLst>
                <a:ext uri="{FF2B5EF4-FFF2-40B4-BE49-F238E27FC236}">
                  <a16:creationId xmlns:a16="http://schemas.microsoft.com/office/drawing/2014/main" id="{58893145-E378-05CC-F0DD-5BC9083CFB23}"/>
                </a:ext>
              </a:extLst>
            </p:cNvPr>
            <p:cNvSpPr/>
            <p:nvPr/>
          </p:nvSpPr>
          <p:spPr>
            <a:xfrm>
              <a:off x="6889017" y="2079261"/>
              <a:ext cx="24565" cy="21490"/>
            </a:xfrm>
            <a:custGeom>
              <a:avLst/>
              <a:gdLst/>
              <a:ahLst/>
              <a:cxnLst/>
              <a:rect l="l" t="t" r="r" b="b"/>
              <a:pathLst>
                <a:path w="1302" h="1139" extrusionOk="0">
                  <a:moveTo>
                    <a:pt x="768" y="1"/>
                  </a:moveTo>
                  <a:cubicBezTo>
                    <a:pt x="234" y="1"/>
                    <a:pt x="1" y="635"/>
                    <a:pt x="368" y="968"/>
                  </a:cubicBezTo>
                  <a:cubicBezTo>
                    <a:pt x="475" y="1086"/>
                    <a:pt x="610" y="1139"/>
                    <a:pt x="744" y="1139"/>
                  </a:cubicBezTo>
                  <a:cubicBezTo>
                    <a:pt x="1026" y="1139"/>
                    <a:pt x="1302" y="907"/>
                    <a:pt x="1302" y="568"/>
                  </a:cubicBezTo>
                  <a:cubicBezTo>
                    <a:pt x="1302" y="268"/>
                    <a:pt x="1068" y="1"/>
                    <a:pt x="768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34;p72">
              <a:extLst>
                <a:ext uri="{FF2B5EF4-FFF2-40B4-BE49-F238E27FC236}">
                  <a16:creationId xmlns:a16="http://schemas.microsoft.com/office/drawing/2014/main" id="{E8328D0D-F574-DC2E-7993-4FCB0409D2F4}"/>
                </a:ext>
              </a:extLst>
            </p:cNvPr>
            <p:cNvSpPr/>
            <p:nvPr/>
          </p:nvSpPr>
          <p:spPr>
            <a:xfrm>
              <a:off x="6609589" y="1496425"/>
              <a:ext cx="24565" cy="20905"/>
            </a:xfrm>
            <a:custGeom>
              <a:avLst/>
              <a:gdLst/>
              <a:ahLst/>
              <a:cxnLst/>
              <a:rect l="l" t="t" r="r" b="b"/>
              <a:pathLst>
                <a:path w="1302" h="1108" extrusionOk="0">
                  <a:moveTo>
                    <a:pt x="785" y="0"/>
                  </a:moveTo>
                  <a:cubicBezTo>
                    <a:pt x="768" y="0"/>
                    <a:pt x="751" y="1"/>
                    <a:pt x="734" y="3"/>
                  </a:cubicBezTo>
                  <a:cubicBezTo>
                    <a:pt x="234" y="3"/>
                    <a:pt x="0" y="603"/>
                    <a:pt x="334" y="937"/>
                  </a:cubicBezTo>
                  <a:cubicBezTo>
                    <a:pt x="452" y="1055"/>
                    <a:pt x="594" y="1108"/>
                    <a:pt x="733" y="1108"/>
                  </a:cubicBezTo>
                  <a:cubicBezTo>
                    <a:pt x="1025" y="1108"/>
                    <a:pt x="1301" y="876"/>
                    <a:pt x="1301" y="537"/>
                  </a:cubicBezTo>
                  <a:cubicBezTo>
                    <a:pt x="1301" y="254"/>
                    <a:pt x="1064" y="0"/>
                    <a:pt x="785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235;p72">
              <a:extLst>
                <a:ext uri="{FF2B5EF4-FFF2-40B4-BE49-F238E27FC236}">
                  <a16:creationId xmlns:a16="http://schemas.microsoft.com/office/drawing/2014/main" id="{CBF1CF39-F0F3-219B-961E-5A2032C819C1}"/>
                </a:ext>
              </a:extLst>
            </p:cNvPr>
            <p:cNvSpPr/>
            <p:nvPr/>
          </p:nvSpPr>
          <p:spPr>
            <a:xfrm>
              <a:off x="6709021" y="1205695"/>
              <a:ext cx="8830" cy="8830"/>
            </a:xfrm>
            <a:custGeom>
              <a:avLst/>
              <a:gdLst/>
              <a:ahLst/>
              <a:cxnLst/>
              <a:rect l="l" t="t" r="r" b="b"/>
              <a:pathLst>
                <a:path w="468" h="468" extrusionOk="0"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cubicBezTo>
                    <a:pt x="1" y="368"/>
                    <a:pt x="101" y="468"/>
                    <a:pt x="234" y="468"/>
                  </a:cubicBezTo>
                  <a:cubicBezTo>
                    <a:pt x="368" y="468"/>
                    <a:pt x="468" y="368"/>
                    <a:pt x="468" y="234"/>
                  </a:cubicBezTo>
                  <a:cubicBezTo>
                    <a:pt x="468" y="101"/>
                    <a:pt x="368" y="1"/>
                    <a:pt x="234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36;p72">
              <a:extLst>
                <a:ext uri="{FF2B5EF4-FFF2-40B4-BE49-F238E27FC236}">
                  <a16:creationId xmlns:a16="http://schemas.microsoft.com/office/drawing/2014/main" id="{966FC1E2-ACC9-6D7E-F010-6D535927B4ED}"/>
                </a:ext>
              </a:extLst>
            </p:cNvPr>
            <p:cNvSpPr/>
            <p:nvPr/>
          </p:nvSpPr>
          <p:spPr>
            <a:xfrm>
              <a:off x="6573439" y="1902415"/>
              <a:ext cx="9736" cy="6660"/>
            </a:xfrm>
            <a:custGeom>
              <a:avLst/>
              <a:gdLst/>
              <a:ahLst/>
              <a:cxnLst/>
              <a:rect l="l" t="t" r="r" b="b"/>
              <a:pathLst>
                <a:path w="516" h="353" extrusionOk="0">
                  <a:moveTo>
                    <a:pt x="282" y="0"/>
                  </a:moveTo>
                  <a:cubicBezTo>
                    <a:pt x="1" y="0"/>
                    <a:pt x="287" y="353"/>
                    <a:pt x="437" y="353"/>
                  </a:cubicBezTo>
                  <a:cubicBezTo>
                    <a:pt x="482" y="353"/>
                    <a:pt x="515" y="320"/>
                    <a:pt x="515" y="234"/>
                  </a:cubicBezTo>
                  <a:cubicBezTo>
                    <a:pt x="515" y="100"/>
                    <a:pt x="382" y="0"/>
                    <a:pt x="282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237;p72">
              <a:extLst>
                <a:ext uri="{FF2B5EF4-FFF2-40B4-BE49-F238E27FC236}">
                  <a16:creationId xmlns:a16="http://schemas.microsoft.com/office/drawing/2014/main" id="{4CB6EBA3-EF3B-9D11-40F2-BB1C83C0E54D}"/>
                </a:ext>
              </a:extLst>
            </p:cNvPr>
            <p:cNvSpPr/>
            <p:nvPr/>
          </p:nvSpPr>
          <p:spPr>
            <a:xfrm>
              <a:off x="7034410" y="2002489"/>
              <a:ext cx="8830" cy="8830"/>
            </a:xfrm>
            <a:custGeom>
              <a:avLst/>
              <a:gdLst/>
              <a:ahLst/>
              <a:cxnLst/>
              <a:rect l="l" t="t" r="r" b="b"/>
              <a:pathLst>
                <a:path w="468" h="468" extrusionOk="0"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367"/>
                    <a:pt x="100" y="467"/>
                    <a:pt x="234" y="467"/>
                  </a:cubicBezTo>
                  <a:cubicBezTo>
                    <a:pt x="367" y="467"/>
                    <a:pt x="467" y="367"/>
                    <a:pt x="467" y="234"/>
                  </a:cubicBezTo>
                  <a:cubicBezTo>
                    <a:pt x="467" y="100"/>
                    <a:pt x="367" y="0"/>
                    <a:pt x="234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238;p72">
              <a:extLst>
                <a:ext uri="{FF2B5EF4-FFF2-40B4-BE49-F238E27FC236}">
                  <a16:creationId xmlns:a16="http://schemas.microsoft.com/office/drawing/2014/main" id="{744995A3-7457-26D4-CF4D-F5DC8B2145C1}"/>
                </a:ext>
              </a:extLst>
            </p:cNvPr>
            <p:cNvSpPr/>
            <p:nvPr/>
          </p:nvSpPr>
          <p:spPr>
            <a:xfrm>
              <a:off x="7477475" y="1571366"/>
              <a:ext cx="8830" cy="8830"/>
            </a:xfrm>
            <a:custGeom>
              <a:avLst/>
              <a:gdLst/>
              <a:ahLst/>
              <a:cxnLst/>
              <a:rect l="l" t="t" r="r" b="b"/>
              <a:pathLst>
                <a:path w="468" h="468" extrusionOk="0"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cubicBezTo>
                    <a:pt x="1" y="334"/>
                    <a:pt x="101" y="468"/>
                    <a:pt x="234" y="468"/>
                  </a:cubicBezTo>
                  <a:cubicBezTo>
                    <a:pt x="368" y="468"/>
                    <a:pt x="468" y="334"/>
                    <a:pt x="468" y="234"/>
                  </a:cubicBezTo>
                  <a:cubicBezTo>
                    <a:pt x="468" y="101"/>
                    <a:pt x="368" y="1"/>
                    <a:pt x="234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239;p72">
              <a:extLst>
                <a:ext uri="{FF2B5EF4-FFF2-40B4-BE49-F238E27FC236}">
                  <a16:creationId xmlns:a16="http://schemas.microsoft.com/office/drawing/2014/main" id="{D99D5F76-A3E7-61A3-86E0-62AAFCDE7E18}"/>
                </a:ext>
              </a:extLst>
            </p:cNvPr>
            <p:cNvSpPr/>
            <p:nvPr/>
          </p:nvSpPr>
          <p:spPr>
            <a:xfrm>
              <a:off x="7052032" y="1125773"/>
              <a:ext cx="8830" cy="8830"/>
            </a:xfrm>
            <a:custGeom>
              <a:avLst/>
              <a:gdLst/>
              <a:ahLst/>
              <a:cxnLst/>
              <a:rect l="l" t="t" r="r" b="b"/>
              <a:pathLst>
                <a:path w="468" h="468" extrusionOk="0">
                  <a:moveTo>
                    <a:pt x="234" y="1"/>
                  </a:moveTo>
                  <a:cubicBezTo>
                    <a:pt x="100" y="1"/>
                    <a:pt x="0" y="101"/>
                    <a:pt x="0" y="234"/>
                  </a:cubicBezTo>
                  <a:cubicBezTo>
                    <a:pt x="0" y="368"/>
                    <a:pt x="100" y="468"/>
                    <a:pt x="234" y="468"/>
                  </a:cubicBezTo>
                  <a:cubicBezTo>
                    <a:pt x="367" y="468"/>
                    <a:pt x="467" y="368"/>
                    <a:pt x="467" y="234"/>
                  </a:cubicBezTo>
                  <a:cubicBezTo>
                    <a:pt x="467" y="101"/>
                    <a:pt x="367" y="1"/>
                    <a:pt x="234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240;p72">
              <a:extLst>
                <a:ext uri="{FF2B5EF4-FFF2-40B4-BE49-F238E27FC236}">
                  <a16:creationId xmlns:a16="http://schemas.microsoft.com/office/drawing/2014/main" id="{635842A0-68F0-148D-C0E8-EA7ED64834E6}"/>
                </a:ext>
              </a:extLst>
            </p:cNvPr>
            <p:cNvSpPr/>
            <p:nvPr/>
          </p:nvSpPr>
          <p:spPr>
            <a:xfrm>
              <a:off x="6787698" y="1700911"/>
              <a:ext cx="154846" cy="212901"/>
            </a:xfrm>
            <a:custGeom>
              <a:avLst/>
              <a:gdLst/>
              <a:ahLst/>
              <a:cxnLst/>
              <a:rect l="l" t="t" r="r" b="b"/>
              <a:pathLst>
                <a:path w="8207" h="11284" extrusionOk="0">
                  <a:moveTo>
                    <a:pt x="8058" y="0"/>
                  </a:moveTo>
                  <a:cubicBezTo>
                    <a:pt x="7830" y="0"/>
                    <a:pt x="5537" y="2070"/>
                    <a:pt x="3369" y="5143"/>
                  </a:cubicBezTo>
                  <a:cubicBezTo>
                    <a:pt x="1134" y="8279"/>
                    <a:pt x="0" y="11214"/>
                    <a:pt x="167" y="11281"/>
                  </a:cubicBezTo>
                  <a:cubicBezTo>
                    <a:pt x="170" y="11283"/>
                    <a:pt x="173" y="11283"/>
                    <a:pt x="177" y="11283"/>
                  </a:cubicBezTo>
                  <a:cubicBezTo>
                    <a:pt x="383" y="11283"/>
                    <a:pt x="1773" y="8558"/>
                    <a:pt x="3903" y="5510"/>
                  </a:cubicBezTo>
                  <a:cubicBezTo>
                    <a:pt x="6071" y="2374"/>
                    <a:pt x="8206" y="140"/>
                    <a:pt x="8073" y="6"/>
                  </a:cubicBezTo>
                  <a:cubicBezTo>
                    <a:pt x="8070" y="2"/>
                    <a:pt x="8065" y="0"/>
                    <a:pt x="8058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241;p72">
              <a:extLst>
                <a:ext uri="{FF2B5EF4-FFF2-40B4-BE49-F238E27FC236}">
                  <a16:creationId xmlns:a16="http://schemas.microsoft.com/office/drawing/2014/main" id="{082EABE4-553D-52B4-7936-08F7B0F90239}"/>
                </a:ext>
              </a:extLst>
            </p:cNvPr>
            <p:cNvSpPr/>
            <p:nvPr/>
          </p:nvSpPr>
          <p:spPr>
            <a:xfrm>
              <a:off x="6977128" y="1632327"/>
              <a:ext cx="49735" cy="145506"/>
            </a:xfrm>
            <a:custGeom>
              <a:avLst/>
              <a:gdLst/>
              <a:ahLst/>
              <a:cxnLst/>
              <a:rect l="l" t="t" r="r" b="b"/>
              <a:pathLst>
                <a:path w="2636" h="7712" extrusionOk="0">
                  <a:moveTo>
                    <a:pt x="2485" y="1"/>
                  </a:moveTo>
                  <a:cubicBezTo>
                    <a:pt x="2271" y="1"/>
                    <a:pt x="1249" y="1539"/>
                    <a:pt x="635" y="3641"/>
                  </a:cubicBezTo>
                  <a:cubicBezTo>
                    <a:pt x="1" y="5843"/>
                    <a:pt x="67" y="7711"/>
                    <a:pt x="234" y="7711"/>
                  </a:cubicBezTo>
                  <a:cubicBezTo>
                    <a:pt x="236" y="7711"/>
                    <a:pt x="237" y="7711"/>
                    <a:pt x="239" y="7711"/>
                  </a:cubicBezTo>
                  <a:cubicBezTo>
                    <a:pt x="405" y="7711"/>
                    <a:pt x="640" y="5924"/>
                    <a:pt x="1268" y="3841"/>
                  </a:cubicBezTo>
                  <a:cubicBezTo>
                    <a:pt x="1869" y="1706"/>
                    <a:pt x="2636" y="105"/>
                    <a:pt x="2503" y="5"/>
                  </a:cubicBezTo>
                  <a:cubicBezTo>
                    <a:pt x="2497" y="2"/>
                    <a:pt x="2492" y="1"/>
                    <a:pt x="2485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242;p72">
              <a:extLst>
                <a:ext uri="{FF2B5EF4-FFF2-40B4-BE49-F238E27FC236}">
                  <a16:creationId xmlns:a16="http://schemas.microsoft.com/office/drawing/2014/main" id="{24FBCB23-3B48-1F93-68E8-775420BE6512}"/>
                </a:ext>
              </a:extLst>
            </p:cNvPr>
            <p:cNvSpPr/>
            <p:nvPr/>
          </p:nvSpPr>
          <p:spPr>
            <a:xfrm>
              <a:off x="6482460" y="1554178"/>
              <a:ext cx="507913" cy="99205"/>
            </a:xfrm>
            <a:custGeom>
              <a:avLst/>
              <a:gdLst/>
              <a:ahLst/>
              <a:cxnLst/>
              <a:rect l="l" t="t" r="r" b="b"/>
              <a:pathLst>
                <a:path w="26920" h="5258" extrusionOk="0">
                  <a:moveTo>
                    <a:pt x="19375" y="0"/>
                  </a:moveTo>
                  <a:cubicBezTo>
                    <a:pt x="17259" y="0"/>
                    <a:pt x="15154" y="157"/>
                    <a:pt x="13076" y="478"/>
                  </a:cubicBezTo>
                  <a:cubicBezTo>
                    <a:pt x="9807" y="978"/>
                    <a:pt x="6638" y="1912"/>
                    <a:pt x="3636" y="3247"/>
                  </a:cubicBezTo>
                  <a:lnTo>
                    <a:pt x="2802" y="3647"/>
                  </a:lnTo>
                  <a:lnTo>
                    <a:pt x="2102" y="4014"/>
                  </a:lnTo>
                  <a:cubicBezTo>
                    <a:pt x="1635" y="4214"/>
                    <a:pt x="1268" y="4447"/>
                    <a:pt x="967" y="4614"/>
                  </a:cubicBezTo>
                  <a:cubicBezTo>
                    <a:pt x="367" y="4981"/>
                    <a:pt x="0" y="5181"/>
                    <a:pt x="67" y="5248"/>
                  </a:cubicBezTo>
                  <a:cubicBezTo>
                    <a:pt x="71" y="5254"/>
                    <a:pt x="80" y="5257"/>
                    <a:pt x="94" y="5257"/>
                  </a:cubicBezTo>
                  <a:cubicBezTo>
                    <a:pt x="305" y="5257"/>
                    <a:pt x="1643" y="4557"/>
                    <a:pt x="3803" y="3680"/>
                  </a:cubicBezTo>
                  <a:cubicBezTo>
                    <a:pt x="6805" y="2479"/>
                    <a:pt x="9940" y="1612"/>
                    <a:pt x="13143" y="1145"/>
                  </a:cubicBezTo>
                  <a:cubicBezTo>
                    <a:pt x="15668" y="755"/>
                    <a:pt x="18193" y="567"/>
                    <a:pt x="20719" y="567"/>
                  </a:cubicBezTo>
                  <a:cubicBezTo>
                    <a:pt x="21429" y="567"/>
                    <a:pt x="22139" y="582"/>
                    <a:pt x="22850" y="611"/>
                  </a:cubicBezTo>
                  <a:cubicBezTo>
                    <a:pt x="24819" y="716"/>
                    <a:pt x="26209" y="842"/>
                    <a:pt x="26712" y="842"/>
                  </a:cubicBezTo>
                  <a:cubicBezTo>
                    <a:pt x="26848" y="842"/>
                    <a:pt x="26919" y="833"/>
                    <a:pt x="26919" y="811"/>
                  </a:cubicBezTo>
                  <a:cubicBezTo>
                    <a:pt x="26586" y="678"/>
                    <a:pt x="26219" y="578"/>
                    <a:pt x="25852" y="545"/>
                  </a:cubicBezTo>
                  <a:cubicBezTo>
                    <a:pt x="25185" y="411"/>
                    <a:pt x="24151" y="278"/>
                    <a:pt x="22916" y="144"/>
                  </a:cubicBezTo>
                  <a:cubicBezTo>
                    <a:pt x="21735" y="49"/>
                    <a:pt x="20553" y="0"/>
                    <a:pt x="19375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243;p72">
              <a:extLst>
                <a:ext uri="{FF2B5EF4-FFF2-40B4-BE49-F238E27FC236}">
                  <a16:creationId xmlns:a16="http://schemas.microsoft.com/office/drawing/2014/main" id="{FE915F6E-7507-FA29-7F97-F2AD4B4CD480}"/>
                </a:ext>
              </a:extLst>
            </p:cNvPr>
            <p:cNvSpPr/>
            <p:nvPr/>
          </p:nvSpPr>
          <p:spPr>
            <a:xfrm>
              <a:off x="6612797" y="1382465"/>
              <a:ext cx="398972" cy="120507"/>
            </a:xfrm>
            <a:custGeom>
              <a:avLst/>
              <a:gdLst/>
              <a:ahLst/>
              <a:cxnLst/>
              <a:rect l="l" t="t" r="r" b="b"/>
              <a:pathLst>
                <a:path w="21146" h="6387" extrusionOk="0">
                  <a:moveTo>
                    <a:pt x="2674" y="0"/>
                  </a:moveTo>
                  <a:cubicBezTo>
                    <a:pt x="1009" y="0"/>
                    <a:pt x="1" y="116"/>
                    <a:pt x="30" y="205"/>
                  </a:cubicBezTo>
                  <a:cubicBezTo>
                    <a:pt x="30" y="306"/>
                    <a:pt x="1265" y="306"/>
                    <a:pt x="3266" y="472"/>
                  </a:cubicBezTo>
                  <a:cubicBezTo>
                    <a:pt x="4267" y="539"/>
                    <a:pt x="5468" y="706"/>
                    <a:pt x="6768" y="906"/>
                  </a:cubicBezTo>
                  <a:cubicBezTo>
                    <a:pt x="8169" y="1173"/>
                    <a:pt x="9570" y="1506"/>
                    <a:pt x="10971" y="1907"/>
                  </a:cubicBezTo>
                  <a:cubicBezTo>
                    <a:pt x="12339" y="2307"/>
                    <a:pt x="13707" y="2774"/>
                    <a:pt x="15041" y="3341"/>
                  </a:cubicBezTo>
                  <a:cubicBezTo>
                    <a:pt x="16242" y="3841"/>
                    <a:pt x="17343" y="4375"/>
                    <a:pt x="18210" y="4842"/>
                  </a:cubicBezTo>
                  <a:cubicBezTo>
                    <a:pt x="19865" y="5716"/>
                    <a:pt x="20906" y="6386"/>
                    <a:pt x="21087" y="6386"/>
                  </a:cubicBezTo>
                  <a:cubicBezTo>
                    <a:pt x="21099" y="6386"/>
                    <a:pt x="21108" y="6383"/>
                    <a:pt x="21112" y="6377"/>
                  </a:cubicBezTo>
                  <a:cubicBezTo>
                    <a:pt x="21145" y="6310"/>
                    <a:pt x="20178" y="5509"/>
                    <a:pt x="18443" y="4442"/>
                  </a:cubicBezTo>
                  <a:cubicBezTo>
                    <a:pt x="17409" y="3808"/>
                    <a:pt x="16342" y="3274"/>
                    <a:pt x="15275" y="2774"/>
                  </a:cubicBezTo>
                  <a:cubicBezTo>
                    <a:pt x="13940" y="2174"/>
                    <a:pt x="12539" y="1673"/>
                    <a:pt x="11138" y="1273"/>
                  </a:cubicBezTo>
                  <a:cubicBezTo>
                    <a:pt x="9737" y="873"/>
                    <a:pt x="8303" y="539"/>
                    <a:pt x="6869" y="339"/>
                  </a:cubicBezTo>
                  <a:cubicBezTo>
                    <a:pt x="5668" y="139"/>
                    <a:pt x="4500" y="39"/>
                    <a:pt x="3299" y="5"/>
                  </a:cubicBezTo>
                  <a:cubicBezTo>
                    <a:pt x="3082" y="2"/>
                    <a:pt x="2873" y="0"/>
                    <a:pt x="2674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44;p72">
              <a:extLst>
                <a:ext uri="{FF2B5EF4-FFF2-40B4-BE49-F238E27FC236}">
                  <a16:creationId xmlns:a16="http://schemas.microsoft.com/office/drawing/2014/main" id="{80672D7D-526D-87B1-4FC7-8D60117C251A}"/>
                </a:ext>
              </a:extLst>
            </p:cNvPr>
            <p:cNvSpPr/>
            <p:nvPr/>
          </p:nvSpPr>
          <p:spPr>
            <a:xfrm>
              <a:off x="7058956" y="1069132"/>
              <a:ext cx="273786" cy="426104"/>
            </a:xfrm>
            <a:custGeom>
              <a:avLst/>
              <a:gdLst/>
              <a:ahLst/>
              <a:cxnLst/>
              <a:rect l="l" t="t" r="r" b="b"/>
              <a:pathLst>
                <a:path w="14511" h="22584" extrusionOk="0">
                  <a:moveTo>
                    <a:pt x="14444" y="0"/>
                  </a:moveTo>
                  <a:cubicBezTo>
                    <a:pt x="14110" y="134"/>
                    <a:pt x="13777" y="301"/>
                    <a:pt x="13476" y="501"/>
                  </a:cubicBezTo>
                  <a:cubicBezTo>
                    <a:pt x="12643" y="1035"/>
                    <a:pt x="11875" y="1635"/>
                    <a:pt x="11141" y="2302"/>
                  </a:cubicBezTo>
                  <a:cubicBezTo>
                    <a:pt x="8706" y="4470"/>
                    <a:pt x="6705" y="7039"/>
                    <a:pt x="5137" y="9874"/>
                  </a:cubicBezTo>
                  <a:cubicBezTo>
                    <a:pt x="3603" y="12743"/>
                    <a:pt x="2302" y="15678"/>
                    <a:pt x="1268" y="18747"/>
                  </a:cubicBezTo>
                  <a:cubicBezTo>
                    <a:pt x="434" y="21082"/>
                    <a:pt x="0" y="22550"/>
                    <a:pt x="100" y="22583"/>
                  </a:cubicBezTo>
                  <a:cubicBezTo>
                    <a:pt x="101" y="22584"/>
                    <a:pt x="102" y="22584"/>
                    <a:pt x="103" y="22584"/>
                  </a:cubicBezTo>
                  <a:cubicBezTo>
                    <a:pt x="181" y="22584"/>
                    <a:pt x="778" y="21189"/>
                    <a:pt x="1701" y="18914"/>
                  </a:cubicBezTo>
                  <a:cubicBezTo>
                    <a:pt x="2836" y="15945"/>
                    <a:pt x="4170" y="13010"/>
                    <a:pt x="5704" y="10208"/>
                  </a:cubicBezTo>
                  <a:cubicBezTo>
                    <a:pt x="7239" y="7406"/>
                    <a:pt x="9173" y="4837"/>
                    <a:pt x="11442" y="2602"/>
                  </a:cubicBezTo>
                  <a:cubicBezTo>
                    <a:pt x="13210" y="934"/>
                    <a:pt x="14511" y="101"/>
                    <a:pt x="14444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45;p72">
              <a:extLst>
                <a:ext uri="{FF2B5EF4-FFF2-40B4-BE49-F238E27FC236}">
                  <a16:creationId xmlns:a16="http://schemas.microsoft.com/office/drawing/2014/main" id="{3C6CAE22-FEEE-C856-1A7C-C4AA73FB0D87}"/>
                </a:ext>
              </a:extLst>
            </p:cNvPr>
            <p:cNvSpPr/>
            <p:nvPr/>
          </p:nvSpPr>
          <p:spPr>
            <a:xfrm>
              <a:off x="7097974" y="1295448"/>
              <a:ext cx="374482" cy="211184"/>
            </a:xfrm>
            <a:custGeom>
              <a:avLst/>
              <a:gdLst/>
              <a:ahLst/>
              <a:cxnLst/>
              <a:rect l="l" t="t" r="r" b="b"/>
              <a:pathLst>
                <a:path w="19848" h="11193" extrusionOk="0">
                  <a:moveTo>
                    <a:pt x="19733" y="0"/>
                  </a:moveTo>
                  <a:cubicBezTo>
                    <a:pt x="19422" y="0"/>
                    <a:pt x="18236" y="191"/>
                    <a:pt x="16479" y="681"/>
                  </a:cubicBezTo>
                  <a:cubicBezTo>
                    <a:pt x="15278" y="1015"/>
                    <a:pt x="14144" y="1448"/>
                    <a:pt x="13010" y="1915"/>
                  </a:cubicBezTo>
                  <a:cubicBezTo>
                    <a:pt x="11609" y="2482"/>
                    <a:pt x="10274" y="3150"/>
                    <a:pt x="8940" y="3883"/>
                  </a:cubicBezTo>
                  <a:cubicBezTo>
                    <a:pt x="7639" y="4617"/>
                    <a:pt x="6405" y="5451"/>
                    <a:pt x="5204" y="6352"/>
                  </a:cubicBezTo>
                  <a:cubicBezTo>
                    <a:pt x="4203" y="7086"/>
                    <a:pt x="3269" y="7853"/>
                    <a:pt x="2369" y="8687"/>
                  </a:cubicBezTo>
                  <a:cubicBezTo>
                    <a:pt x="834" y="10121"/>
                    <a:pt x="0" y="11122"/>
                    <a:pt x="100" y="11189"/>
                  </a:cubicBezTo>
                  <a:cubicBezTo>
                    <a:pt x="103" y="11191"/>
                    <a:pt x="106" y="11192"/>
                    <a:pt x="111" y="11192"/>
                  </a:cubicBezTo>
                  <a:cubicBezTo>
                    <a:pt x="233" y="11192"/>
                    <a:pt x="1156" y="10309"/>
                    <a:pt x="2669" y="9054"/>
                  </a:cubicBezTo>
                  <a:cubicBezTo>
                    <a:pt x="3469" y="8387"/>
                    <a:pt x="4437" y="7620"/>
                    <a:pt x="5538" y="6819"/>
                  </a:cubicBezTo>
                  <a:cubicBezTo>
                    <a:pt x="6672" y="6052"/>
                    <a:pt x="7939" y="5218"/>
                    <a:pt x="9307" y="4451"/>
                  </a:cubicBezTo>
                  <a:cubicBezTo>
                    <a:pt x="10675" y="3683"/>
                    <a:pt x="12009" y="2983"/>
                    <a:pt x="13276" y="2449"/>
                  </a:cubicBezTo>
                  <a:cubicBezTo>
                    <a:pt x="14511" y="1915"/>
                    <a:pt x="15678" y="1448"/>
                    <a:pt x="16646" y="1115"/>
                  </a:cubicBezTo>
                  <a:cubicBezTo>
                    <a:pt x="18580" y="414"/>
                    <a:pt x="19848" y="114"/>
                    <a:pt x="19814" y="14"/>
                  </a:cubicBezTo>
                  <a:cubicBezTo>
                    <a:pt x="19810" y="5"/>
                    <a:pt x="19782" y="0"/>
                    <a:pt x="19733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246;p72">
              <a:extLst>
                <a:ext uri="{FF2B5EF4-FFF2-40B4-BE49-F238E27FC236}">
                  <a16:creationId xmlns:a16="http://schemas.microsoft.com/office/drawing/2014/main" id="{733498E8-6C92-1857-E26F-BB4E1D757610}"/>
                </a:ext>
              </a:extLst>
            </p:cNvPr>
            <p:cNvSpPr/>
            <p:nvPr/>
          </p:nvSpPr>
          <p:spPr>
            <a:xfrm>
              <a:off x="6782038" y="1258185"/>
              <a:ext cx="157355" cy="108809"/>
            </a:xfrm>
            <a:custGeom>
              <a:avLst/>
              <a:gdLst/>
              <a:ahLst/>
              <a:cxnLst/>
              <a:rect l="l" t="t" r="r" b="b"/>
              <a:pathLst>
                <a:path w="8340" h="5767" extrusionOk="0">
                  <a:moveTo>
                    <a:pt x="126" y="0"/>
                  </a:moveTo>
                  <a:cubicBezTo>
                    <a:pt x="93" y="0"/>
                    <a:pt x="72" y="7"/>
                    <a:pt x="67" y="21"/>
                  </a:cubicBezTo>
                  <a:cubicBezTo>
                    <a:pt x="0" y="188"/>
                    <a:pt x="1935" y="1289"/>
                    <a:pt x="4170" y="2856"/>
                  </a:cubicBezTo>
                  <a:cubicBezTo>
                    <a:pt x="6343" y="4327"/>
                    <a:pt x="7935" y="5767"/>
                    <a:pt x="8181" y="5767"/>
                  </a:cubicBezTo>
                  <a:cubicBezTo>
                    <a:pt x="8192" y="5767"/>
                    <a:pt x="8200" y="5764"/>
                    <a:pt x="8206" y="5758"/>
                  </a:cubicBezTo>
                  <a:cubicBezTo>
                    <a:pt x="8339" y="5658"/>
                    <a:pt x="6872" y="3924"/>
                    <a:pt x="4570" y="2323"/>
                  </a:cubicBezTo>
                  <a:cubicBezTo>
                    <a:pt x="2462" y="825"/>
                    <a:pt x="493" y="0"/>
                    <a:pt x="126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247;p72">
              <a:extLst>
                <a:ext uri="{FF2B5EF4-FFF2-40B4-BE49-F238E27FC236}">
                  <a16:creationId xmlns:a16="http://schemas.microsoft.com/office/drawing/2014/main" id="{88E71F24-94F0-7B51-203C-429EBF354088}"/>
                </a:ext>
              </a:extLst>
            </p:cNvPr>
            <p:cNvSpPr/>
            <p:nvPr/>
          </p:nvSpPr>
          <p:spPr>
            <a:xfrm>
              <a:off x="6602023" y="1295222"/>
              <a:ext cx="274428" cy="90111"/>
            </a:xfrm>
            <a:custGeom>
              <a:avLst/>
              <a:gdLst/>
              <a:ahLst/>
              <a:cxnLst/>
              <a:rect l="l" t="t" r="r" b="b"/>
              <a:pathLst>
                <a:path w="14545" h="4776" extrusionOk="0">
                  <a:moveTo>
                    <a:pt x="406" y="0"/>
                  </a:moveTo>
                  <a:cubicBezTo>
                    <a:pt x="171" y="0"/>
                    <a:pt x="41" y="21"/>
                    <a:pt x="34" y="59"/>
                  </a:cubicBezTo>
                  <a:cubicBezTo>
                    <a:pt x="1" y="260"/>
                    <a:pt x="3370" y="793"/>
                    <a:pt x="7339" y="2094"/>
                  </a:cubicBezTo>
                  <a:cubicBezTo>
                    <a:pt x="11112" y="3299"/>
                    <a:pt x="14042" y="4775"/>
                    <a:pt x="14408" y="4775"/>
                  </a:cubicBezTo>
                  <a:cubicBezTo>
                    <a:pt x="14427" y="4775"/>
                    <a:pt x="14440" y="4771"/>
                    <a:pt x="14445" y="4763"/>
                  </a:cubicBezTo>
                  <a:cubicBezTo>
                    <a:pt x="14545" y="4629"/>
                    <a:pt x="11576" y="2795"/>
                    <a:pt x="7540" y="1460"/>
                  </a:cubicBezTo>
                  <a:cubicBezTo>
                    <a:pt x="4274" y="381"/>
                    <a:pt x="1401" y="0"/>
                    <a:pt x="406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248;p72">
              <a:extLst>
                <a:ext uri="{FF2B5EF4-FFF2-40B4-BE49-F238E27FC236}">
                  <a16:creationId xmlns:a16="http://schemas.microsoft.com/office/drawing/2014/main" id="{28E76AC6-FA79-7AE7-0141-B4DD61E1E955}"/>
                </a:ext>
              </a:extLst>
            </p:cNvPr>
            <p:cNvSpPr/>
            <p:nvPr/>
          </p:nvSpPr>
          <p:spPr>
            <a:xfrm>
              <a:off x="6595740" y="1617233"/>
              <a:ext cx="320993" cy="134374"/>
            </a:xfrm>
            <a:custGeom>
              <a:avLst/>
              <a:gdLst/>
              <a:ahLst/>
              <a:cxnLst/>
              <a:rect l="l" t="t" r="r" b="b"/>
              <a:pathLst>
                <a:path w="17013" h="7122" extrusionOk="0">
                  <a:moveTo>
                    <a:pt x="16648" y="1"/>
                  </a:moveTo>
                  <a:cubicBezTo>
                    <a:pt x="16216" y="1"/>
                    <a:pt x="15378" y="60"/>
                    <a:pt x="14244" y="238"/>
                  </a:cubicBezTo>
                  <a:cubicBezTo>
                    <a:pt x="12076" y="605"/>
                    <a:pt x="9941" y="1239"/>
                    <a:pt x="7939" y="2139"/>
                  </a:cubicBezTo>
                  <a:cubicBezTo>
                    <a:pt x="5905" y="3007"/>
                    <a:pt x="3970" y="4108"/>
                    <a:pt x="2169" y="5375"/>
                  </a:cubicBezTo>
                  <a:cubicBezTo>
                    <a:pt x="801" y="6342"/>
                    <a:pt x="0" y="7043"/>
                    <a:pt x="67" y="7110"/>
                  </a:cubicBezTo>
                  <a:cubicBezTo>
                    <a:pt x="72" y="7117"/>
                    <a:pt x="82" y="7121"/>
                    <a:pt x="96" y="7121"/>
                  </a:cubicBezTo>
                  <a:cubicBezTo>
                    <a:pt x="270" y="7121"/>
                    <a:pt x="1111" y="6576"/>
                    <a:pt x="2435" y="5775"/>
                  </a:cubicBezTo>
                  <a:cubicBezTo>
                    <a:pt x="4270" y="4608"/>
                    <a:pt x="6205" y="3607"/>
                    <a:pt x="8173" y="2740"/>
                  </a:cubicBezTo>
                  <a:cubicBezTo>
                    <a:pt x="12843" y="672"/>
                    <a:pt x="17012" y="238"/>
                    <a:pt x="16979" y="38"/>
                  </a:cubicBezTo>
                  <a:cubicBezTo>
                    <a:pt x="16979" y="16"/>
                    <a:pt x="16864" y="1"/>
                    <a:pt x="16648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249;p72">
              <a:extLst>
                <a:ext uri="{FF2B5EF4-FFF2-40B4-BE49-F238E27FC236}">
                  <a16:creationId xmlns:a16="http://schemas.microsoft.com/office/drawing/2014/main" id="{35B8E0EB-2E64-5096-FE80-EAF7C80AB755}"/>
                </a:ext>
              </a:extLst>
            </p:cNvPr>
            <p:cNvSpPr/>
            <p:nvPr/>
          </p:nvSpPr>
          <p:spPr>
            <a:xfrm>
              <a:off x="7033768" y="1642478"/>
              <a:ext cx="53527" cy="395274"/>
            </a:xfrm>
            <a:custGeom>
              <a:avLst/>
              <a:gdLst/>
              <a:ahLst/>
              <a:cxnLst/>
              <a:rect l="l" t="t" r="r" b="b"/>
              <a:pathLst>
                <a:path w="2837" h="20950" extrusionOk="0">
                  <a:moveTo>
                    <a:pt x="968" y="1"/>
                  </a:moveTo>
                  <a:cubicBezTo>
                    <a:pt x="868" y="1"/>
                    <a:pt x="635" y="1168"/>
                    <a:pt x="468" y="3103"/>
                  </a:cubicBezTo>
                  <a:cubicBezTo>
                    <a:pt x="1" y="8107"/>
                    <a:pt x="435" y="13144"/>
                    <a:pt x="1702" y="18014"/>
                  </a:cubicBezTo>
                  <a:cubicBezTo>
                    <a:pt x="2195" y="19854"/>
                    <a:pt x="2623" y="20950"/>
                    <a:pt x="2732" y="20950"/>
                  </a:cubicBezTo>
                  <a:cubicBezTo>
                    <a:pt x="2733" y="20950"/>
                    <a:pt x="2735" y="20950"/>
                    <a:pt x="2736" y="20949"/>
                  </a:cubicBezTo>
                  <a:cubicBezTo>
                    <a:pt x="2836" y="20949"/>
                    <a:pt x="2536" y="19782"/>
                    <a:pt x="2136" y="17914"/>
                  </a:cubicBezTo>
                  <a:cubicBezTo>
                    <a:pt x="1669" y="15479"/>
                    <a:pt x="1302" y="13010"/>
                    <a:pt x="1102" y="10542"/>
                  </a:cubicBezTo>
                  <a:cubicBezTo>
                    <a:pt x="902" y="8073"/>
                    <a:pt x="835" y="5605"/>
                    <a:pt x="902" y="3103"/>
                  </a:cubicBezTo>
                  <a:cubicBezTo>
                    <a:pt x="968" y="1202"/>
                    <a:pt x="1068" y="34"/>
                    <a:pt x="968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250;p72">
              <a:extLst>
                <a:ext uri="{FF2B5EF4-FFF2-40B4-BE49-F238E27FC236}">
                  <a16:creationId xmlns:a16="http://schemas.microsoft.com/office/drawing/2014/main" id="{85461700-C5CF-7F6A-A8BF-0E4B8E61BFA2}"/>
                </a:ext>
              </a:extLst>
            </p:cNvPr>
            <p:cNvSpPr/>
            <p:nvPr/>
          </p:nvSpPr>
          <p:spPr>
            <a:xfrm>
              <a:off x="7126295" y="1680043"/>
              <a:ext cx="315333" cy="194769"/>
            </a:xfrm>
            <a:custGeom>
              <a:avLst/>
              <a:gdLst/>
              <a:ahLst/>
              <a:cxnLst/>
              <a:rect l="l" t="t" r="r" b="b"/>
              <a:pathLst>
                <a:path w="16713" h="10323" extrusionOk="0">
                  <a:moveTo>
                    <a:pt x="82" y="0"/>
                  </a:moveTo>
                  <a:cubicBezTo>
                    <a:pt x="54" y="0"/>
                    <a:pt x="37" y="4"/>
                    <a:pt x="34" y="11"/>
                  </a:cubicBezTo>
                  <a:cubicBezTo>
                    <a:pt x="0" y="211"/>
                    <a:pt x="4203" y="1612"/>
                    <a:pt x="8807" y="4448"/>
                  </a:cubicBezTo>
                  <a:cubicBezTo>
                    <a:pt x="13316" y="7225"/>
                    <a:pt x="16385" y="10323"/>
                    <a:pt x="16665" y="10323"/>
                  </a:cubicBezTo>
                  <a:cubicBezTo>
                    <a:pt x="16671" y="10323"/>
                    <a:pt x="16676" y="10321"/>
                    <a:pt x="16679" y="10319"/>
                  </a:cubicBezTo>
                  <a:cubicBezTo>
                    <a:pt x="16712" y="10252"/>
                    <a:pt x="16012" y="9385"/>
                    <a:pt x="14711" y="8150"/>
                  </a:cubicBezTo>
                  <a:cubicBezTo>
                    <a:pt x="11275" y="4948"/>
                    <a:pt x="7239" y="2446"/>
                    <a:pt x="2836" y="812"/>
                  </a:cubicBezTo>
                  <a:cubicBezTo>
                    <a:pt x="1350" y="247"/>
                    <a:pt x="314" y="0"/>
                    <a:pt x="82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251;p72">
              <a:extLst>
                <a:ext uri="{FF2B5EF4-FFF2-40B4-BE49-F238E27FC236}">
                  <a16:creationId xmlns:a16="http://schemas.microsoft.com/office/drawing/2014/main" id="{8F7CABE2-BEB3-78EA-1F69-E2E5FAB7F1D5}"/>
                </a:ext>
              </a:extLst>
            </p:cNvPr>
            <p:cNvSpPr/>
            <p:nvPr/>
          </p:nvSpPr>
          <p:spPr>
            <a:xfrm>
              <a:off x="7106144" y="1601969"/>
              <a:ext cx="533101" cy="192958"/>
            </a:xfrm>
            <a:custGeom>
              <a:avLst/>
              <a:gdLst/>
              <a:ahLst/>
              <a:cxnLst/>
              <a:rect l="l" t="t" r="r" b="b"/>
              <a:pathLst>
                <a:path w="28255" h="10227" extrusionOk="0">
                  <a:moveTo>
                    <a:pt x="902" y="1"/>
                  </a:moveTo>
                  <a:cubicBezTo>
                    <a:pt x="601" y="1"/>
                    <a:pt x="301" y="38"/>
                    <a:pt x="1" y="113"/>
                  </a:cubicBezTo>
                  <a:cubicBezTo>
                    <a:pt x="1" y="213"/>
                    <a:pt x="1702" y="280"/>
                    <a:pt x="4437" y="613"/>
                  </a:cubicBezTo>
                  <a:lnTo>
                    <a:pt x="5505" y="747"/>
                  </a:lnTo>
                  <a:cubicBezTo>
                    <a:pt x="5872" y="814"/>
                    <a:pt x="6239" y="880"/>
                    <a:pt x="6672" y="947"/>
                  </a:cubicBezTo>
                  <a:cubicBezTo>
                    <a:pt x="7473" y="1080"/>
                    <a:pt x="8307" y="1281"/>
                    <a:pt x="9174" y="1447"/>
                  </a:cubicBezTo>
                  <a:cubicBezTo>
                    <a:pt x="13010" y="2315"/>
                    <a:pt x="16746" y="3649"/>
                    <a:pt x="20282" y="5417"/>
                  </a:cubicBezTo>
                  <a:cubicBezTo>
                    <a:pt x="21083" y="5851"/>
                    <a:pt x="21850" y="6217"/>
                    <a:pt x="22550" y="6651"/>
                  </a:cubicBezTo>
                  <a:cubicBezTo>
                    <a:pt x="22884" y="6851"/>
                    <a:pt x="23251" y="7018"/>
                    <a:pt x="23551" y="7218"/>
                  </a:cubicBezTo>
                  <a:cubicBezTo>
                    <a:pt x="23885" y="7418"/>
                    <a:pt x="24185" y="7618"/>
                    <a:pt x="24485" y="7785"/>
                  </a:cubicBezTo>
                  <a:cubicBezTo>
                    <a:pt x="26719" y="9189"/>
                    <a:pt x="28036" y="10227"/>
                    <a:pt x="28205" y="10227"/>
                  </a:cubicBezTo>
                  <a:cubicBezTo>
                    <a:pt x="28213" y="10227"/>
                    <a:pt x="28218" y="10225"/>
                    <a:pt x="28221" y="10220"/>
                  </a:cubicBezTo>
                  <a:cubicBezTo>
                    <a:pt x="28254" y="10187"/>
                    <a:pt x="27954" y="9920"/>
                    <a:pt x="27354" y="9386"/>
                  </a:cubicBezTo>
                  <a:cubicBezTo>
                    <a:pt x="27054" y="9153"/>
                    <a:pt x="26687" y="8853"/>
                    <a:pt x="26253" y="8519"/>
                  </a:cubicBezTo>
                  <a:cubicBezTo>
                    <a:pt x="25819" y="8186"/>
                    <a:pt x="25319" y="7785"/>
                    <a:pt x="24752" y="7418"/>
                  </a:cubicBezTo>
                  <a:lnTo>
                    <a:pt x="23818" y="6818"/>
                  </a:lnTo>
                  <a:cubicBezTo>
                    <a:pt x="23518" y="6618"/>
                    <a:pt x="23184" y="6418"/>
                    <a:pt x="22817" y="6184"/>
                  </a:cubicBezTo>
                  <a:cubicBezTo>
                    <a:pt x="22150" y="5750"/>
                    <a:pt x="21350" y="5317"/>
                    <a:pt x="20549" y="4917"/>
                  </a:cubicBezTo>
                  <a:cubicBezTo>
                    <a:pt x="18781" y="3983"/>
                    <a:pt x="16946" y="3149"/>
                    <a:pt x="15078" y="2481"/>
                  </a:cubicBezTo>
                  <a:cubicBezTo>
                    <a:pt x="13177" y="1814"/>
                    <a:pt x="11276" y="1281"/>
                    <a:pt x="9308" y="847"/>
                  </a:cubicBezTo>
                  <a:cubicBezTo>
                    <a:pt x="8407" y="680"/>
                    <a:pt x="7540" y="513"/>
                    <a:pt x="6739" y="413"/>
                  </a:cubicBezTo>
                  <a:cubicBezTo>
                    <a:pt x="6339" y="347"/>
                    <a:pt x="5939" y="280"/>
                    <a:pt x="5572" y="247"/>
                  </a:cubicBezTo>
                  <a:lnTo>
                    <a:pt x="4471" y="146"/>
                  </a:lnTo>
                  <a:cubicBezTo>
                    <a:pt x="3804" y="46"/>
                    <a:pt x="3170" y="13"/>
                    <a:pt x="2603" y="13"/>
                  </a:cubicBezTo>
                  <a:lnTo>
                    <a:pt x="1202" y="13"/>
                  </a:lnTo>
                  <a:cubicBezTo>
                    <a:pt x="1102" y="5"/>
                    <a:pt x="1002" y="1"/>
                    <a:pt x="902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252;p72">
              <a:extLst>
                <a:ext uri="{FF2B5EF4-FFF2-40B4-BE49-F238E27FC236}">
                  <a16:creationId xmlns:a16="http://schemas.microsoft.com/office/drawing/2014/main" id="{D5C2AB66-831C-DE3C-A7DB-A6DCC40A3D9C}"/>
                </a:ext>
              </a:extLst>
            </p:cNvPr>
            <p:cNvSpPr/>
            <p:nvPr/>
          </p:nvSpPr>
          <p:spPr>
            <a:xfrm>
              <a:off x="7084748" y="1549178"/>
              <a:ext cx="293937" cy="31471"/>
            </a:xfrm>
            <a:custGeom>
              <a:avLst/>
              <a:gdLst/>
              <a:ahLst/>
              <a:cxnLst/>
              <a:rect l="l" t="t" r="r" b="b"/>
              <a:pathLst>
                <a:path w="15579" h="1668" extrusionOk="0">
                  <a:moveTo>
                    <a:pt x="7171" y="0"/>
                  </a:moveTo>
                  <a:cubicBezTo>
                    <a:pt x="5514" y="0"/>
                    <a:pt x="3859" y="170"/>
                    <a:pt x="2236" y="509"/>
                  </a:cubicBezTo>
                  <a:cubicBezTo>
                    <a:pt x="835" y="810"/>
                    <a:pt x="1" y="1143"/>
                    <a:pt x="34" y="1243"/>
                  </a:cubicBezTo>
                  <a:cubicBezTo>
                    <a:pt x="38" y="1264"/>
                    <a:pt x="78" y="1273"/>
                    <a:pt x="152" y="1273"/>
                  </a:cubicBezTo>
                  <a:cubicBezTo>
                    <a:pt x="753" y="1273"/>
                    <a:pt x="3574" y="668"/>
                    <a:pt x="7106" y="668"/>
                  </a:cubicBezTo>
                  <a:cubicBezTo>
                    <a:pt x="7337" y="668"/>
                    <a:pt x="7570" y="671"/>
                    <a:pt x="7806" y="676"/>
                  </a:cubicBezTo>
                  <a:cubicBezTo>
                    <a:pt x="11752" y="737"/>
                    <a:pt x="14940" y="1668"/>
                    <a:pt x="15469" y="1668"/>
                  </a:cubicBezTo>
                  <a:cubicBezTo>
                    <a:pt x="15516" y="1668"/>
                    <a:pt x="15542" y="1660"/>
                    <a:pt x="15545" y="1644"/>
                  </a:cubicBezTo>
                  <a:cubicBezTo>
                    <a:pt x="15579" y="1543"/>
                    <a:pt x="14778" y="1177"/>
                    <a:pt x="13377" y="810"/>
                  </a:cubicBezTo>
                  <a:cubicBezTo>
                    <a:pt x="11349" y="270"/>
                    <a:pt x="9259" y="0"/>
                    <a:pt x="7171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253;p72">
              <a:extLst>
                <a:ext uri="{FF2B5EF4-FFF2-40B4-BE49-F238E27FC236}">
                  <a16:creationId xmlns:a16="http://schemas.microsoft.com/office/drawing/2014/main" id="{DB086300-7527-EE24-16CB-D20CB3F0F97E}"/>
                </a:ext>
              </a:extLst>
            </p:cNvPr>
            <p:cNvSpPr/>
            <p:nvPr/>
          </p:nvSpPr>
          <p:spPr>
            <a:xfrm>
              <a:off x="6522101" y="1443143"/>
              <a:ext cx="397142" cy="47942"/>
            </a:xfrm>
            <a:custGeom>
              <a:avLst/>
              <a:gdLst/>
              <a:ahLst/>
              <a:cxnLst/>
              <a:rect l="l" t="t" r="r" b="b"/>
              <a:pathLst>
                <a:path w="21049" h="2541" extrusionOk="0">
                  <a:moveTo>
                    <a:pt x="9361" y="0"/>
                  </a:moveTo>
                  <a:cubicBezTo>
                    <a:pt x="7235" y="0"/>
                    <a:pt x="5100" y="218"/>
                    <a:pt x="3036" y="692"/>
                  </a:cubicBezTo>
                  <a:cubicBezTo>
                    <a:pt x="1101" y="1159"/>
                    <a:pt x="1" y="1626"/>
                    <a:pt x="34" y="1726"/>
                  </a:cubicBezTo>
                  <a:cubicBezTo>
                    <a:pt x="39" y="1745"/>
                    <a:pt x="67" y="1754"/>
                    <a:pt x="118" y="1754"/>
                  </a:cubicBezTo>
                  <a:cubicBezTo>
                    <a:pt x="419" y="1754"/>
                    <a:pt x="1505" y="1445"/>
                    <a:pt x="3103" y="1159"/>
                  </a:cubicBezTo>
                  <a:cubicBezTo>
                    <a:pt x="5016" y="823"/>
                    <a:pt x="6949" y="647"/>
                    <a:pt x="8886" y="647"/>
                  </a:cubicBezTo>
                  <a:cubicBezTo>
                    <a:pt x="9449" y="647"/>
                    <a:pt x="10012" y="662"/>
                    <a:pt x="10575" y="692"/>
                  </a:cubicBezTo>
                  <a:cubicBezTo>
                    <a:pt x="13077" y="759"/>
                    <a:pt x="15578" y="1126"/>
                    <a:pt x="18013" y="1693"/>
                  </a:cubicBezTo>
                  <a:cubicBezTo>
                    <a:pt x="19709" y="2117"/>
                    <a:pt x="20772" y="2540"/>
                    <a:pt x="20979" y="2540"/>
                  </a:cubicBezTo>
                  <a:cubicBezTo>
                    <a:pt x="21000" y="2540"/>
                    <a:pt x="21012" y="2536"/>
                    <a:pt x="21016" y="2527"/>
                  </a:cubicBezTo>
                  <a:cubicBezTo>
                    <a:pt x="21049" y="2493"/>
                    <a:pt x="20015" y="1860"/>
                    <a:pt x="18113" y="1293"/>
                  </a:cubicBezTo>
                  <a:cubicBezTo>
                    <a:pt x="15678" y="525"/>
                    <a:pt x="13143" y="125"/>
                    <a:pt x="10608" y="25"/>
                  </a:cubicBezTo>
                  <a:cubicBezTo>
                    <a:pt x="10193" y="9"/>
                    <a:pt x="9777" y="0"/>
                    <a:pt x="9361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254;p72">
              <a:extLst>
                <a:ext uri="{FF2B5EF4-FFF2-40B4-BE49-F238E27FC236}">
                  <a16:creationId xmlns:a16="http://schemas.microsoft.com/office/drawing/2014/main" id="{57E4121D-85D6-322F-579B-0C5A06FC25C3}"/>
                </a:ext>
              </a:extLst>
            </p:cNvPr>
            <p:cNvSpPr/>
            <p:nvPr/>
          </p:nvSpPr>
          <p:spPr>
            <a:xfrm>
              <a:off x="6717832" y="1509066"/>
              <a:ext cx="196392" cy="23811"/>
            </a:xfrm>
            <a:custGeom>
              <a:avLst/>
              <a:gdLst/>
              <a:ahLst/>
              <a:cxnLst/>
              <a:rect l="l" t="t" r="r" b="b"/>
              <a:pathLst>
                <a:path w="10409" h="1262" extrusionOk="0">
                  <a:moveTo>
                    <a:pt x="4726" y="0"/>
                  </a:moveTo>
                  <a:cubicBezTo>
                    <a:pt x="3632" y="0"/>
                    <a:pt x="2541" y="121"/>
                    <a:pt x="1468" y="367"/>
                  </a:cubicBezTo>
                  <a:cubicBezTo>
                    <a:pt x="534" y="601"/>
                    <a:pt x="1" y="834"/>
                    <a:pt x="1" y="934"/>
                  </a:cubicBezTo>
                  <a:cubicBezTo>
                    <a:pt x="5" y="958"/>
                    <a:pt x="57" y="968"/>
                    <a:pt x="152" y="968"/>
                  </a:cubicBezTo>
                  <a:cubicBezTo>
                    <a:pt x="669" y="968"/>
                    <a:pt x="2456" y="661"/>
                    <a:pt x="4668" y="661"/>
                  </a:cubicBezTo>
                  <a:cubicBezTo>
                    <a:pt x="4844" y="661"/>
                    <a:pt x="5023" y="663"/>
                    <a:pt x="5204" y="667"/>
                  </a:cubicBezTo>
                  <a:cubicBezTo>
                    <a:pt x="7756" y="727"/>
                    <a:pt x="9833" y="1261"/>
                    <a:pt x="10284" y="1261"/>
                  </a:cubicBezTo>
                  <a:cubicBezTo>
                    <a:pt x="10340" y="1261"/>
                    <a:pt x="10371" y="1253"/>
                    <a:pt x="10375" y="1234"/>
                  </a:cubicBezTo>
                  <a:cubicBezTo>
                    <a:pt x="10408" y="1134"/>
                    <a:pt x="9874" y="867"/>
                    <a:pt x="8974" y="601"/>
                  </a:cubicBezTo>
                  <a:cubicBezTo>
                    <a:pt x="7578" y="204"/>
                    <a:pt x="6150" y="0"/>
                    <a:pt x="4726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255;p72">
              <a:extLst>
                <a:ext uri="{FF2B5EF4-FFF2-40B4-BE49-F238E27FC236}">
                  <a16:creationId xmlns:a16="http://schemas.microsoft.com/office/drawing/2014/main" id="{E87D409D-7FD8-912D-5418-4E2C3F482743}"/>
                </a:ext>
              </a:extLst>
            </p:cNvPr>
            <p:cNvSpPr/>
            <p:nvPr/>
          </p:nvSpPr>
          <p:spPr>
            <a:xfrm>
              <a:off x="6885243" y="1142753"/>
              <a:ext cx="155468" cy="352483"/>
            </a:xfrm>
            <a:custGeom>
              <a:avLst/>
              <a:gdLst/>
              <a:ahLst/>
              <a:cxnLst/>
              <a:rect l="l" t="t" r="r" b="b"/>
              <a:pathLst>
                <a:path w="8240" h="18682" extrusionOk="0">
                  <a:moveTo>
                    <a:pt x="172" y="0"/>
                  </a:moveTo>
                  <a:cubicBezTo>
                    <a:pt x="170" y="0"/>
                    <a:pt x="169" y="1"/>
                    <a:pt x="167" y="1"/>
                  </a:cubicBezTo>
                  <a:cubicBezTo>
                    <a:pt x="1" y="135"/>
                    <a:pt x="2569" y="3937"/>
                    <a:pt x="4804" y="9074"/>
                  </a:cubicBezTo>
                  <a:cubicBezTo>
                    <a:pt x="7031" y="14193"/>
                    <a:pt x="7933" y="18681"/>
                    <a:pt x="8138" y="18681"/>
                  </a:cubicBezTo>
                  <a:cubicBezTo>
                    <a:pt x="8138" y="18681"/>
                    <a:pt x="8139" y="18681"/>
                    <a:pt x="8140" y="18681"/>
                  </a:cubicBezTo>
                  <a:cubicBezTo>
                    <a:pt x="8240" y="18648"/>
                    <a:pt x="8106" y="17514"/>
                    <a:pt x="7673" y="15713"/>
                  </a:cubicBezTo>
                  <a:cubicBezTo>
                    <a:pt x="6572" y="10976"/>
                    <a:pt x="4637" y="6473"/>
                    <a:pt x="2002" y="2403"/>
                  </a:cubicBezTo>
                  <a:cubicBezTo>
                    <a:pt x="987" y="864"/>
                    <a:pt x="261" y="0"/>
                    <a:pt x="172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256;p72">
              <a:extLst>
                <a:ext uri="{FF2B5EF4-FFF2-40B4-BE49-F238E27FC236}">
                  <a16:creationId xmlns:a16="http://schemas.microsoft.com/office/drawing/2014/main" id="{D1F712DB-F4A2-EB1B-7A64-F04A0E63EF6F}"/>
                </a:ext>
              </a:extLst>
            </p:cNvPr>
            <p:cNvSpPr/>
            <p:nvPr/>
          </p:nvSpPr>
          <p:spPr>
            <a:xfrm>
              <a:off x="6622796" y="1628346"/>
              <a:ext cx="341766" cy="286050"/>
            </a:xfrm>
            <a:custGeom>
              <a:avLst/>
              <a:gdLst/>
              <a:ahLst/>
              <a:cxnLst/>
              <a:rect l="l" t="t" r="r" b="b"/>
              <a:pathLst>
                <a:path w="18114" h="15161" extrusionOk="0">
                  <a:moveTo>
                    <a:pt x="18026" y="0"/>
                  </a:moveTo>
                  <a:cubicBezTo>
                    <a:pt x="17756" y="0"/>
                    <a:pt x="16500" y="379"/>
                    <a:pt x="14711" y="1184"/>
                  </a:cubicBezTo>
                  <a:cubicBezTo>
                    <a:pt x="13544" y="1717"/>
                    <a:pt x="12410" y="2318"/>
                    <a:pt x="11309" y="2985"/>
                  </a:cubicBezTo>
                  <a:cubicBezTo>
                    <a:pt x="9974" y="3819"/>
                    <a:pt x="8674" y="4719"/>
                    <a:pt x="7439" y="5687"/>
                  </a:cubicBezTo>
                  <a:cubicBezTo>
                    <a:pt x="6205" y="6687"/>
                    <a:pt x="5071" y="7788"/>
                    <a:pt x="4004" y="8956"/>
                  </a:cubicBezTo>
                  <a:cubicBezTo>
                    <a:pt x="3537" y="9489"/>
                    <a:pt x="3103" y="10057"/>
                    <a:pt x="2703" y="10557"/>
                  </a:cubicBezTo>
                  <a:cubicBezTo>
                    <a:pt x="2269" y="11057"/>
                    <a:pt x="1969" y="11591"/>
                    <a:pt x="1635" y="12025"/>
                  </a:cubicBezTo>
                  <a:cubicBezTo>
                    <a:pt x="1335" y="12425"/>
                    <a:pt x="1101" y="12892"/>
                    <a:pt x="868" y="13259"/>
                  </a:cubicBezTo>
                  <a:cubicBezTo>
                    <a:pt x="701" y="13592"/>
                    <a:pt x="534" y="13926"/>
                    <a:pt x="368" y="14260"/>
                  </a:cubicBezTo>
                  <a:cubicBezTo>
                    <a:pt x="101" y="14827"/>
                    <a:pt x="1" y="15127"/>
                    <a:pt x="34" y="15160"/>
                  </a:cubicBezTo>
                  <a:cubicBezTo>
                    <a:pt x="35" y="15161"/>
                    <a:pt x="37" y="15161"/>
                    <a:pt x="38" y="15161"/>
                  </a:cubicBezTo>
                  <a:cubicBezTo>
                    <a:pt x="151" y="15161"/>
                    <a:pt x="785" y="13969"/>
                    <a:pt x="2035" y="12258"/>
                  </a:cubicBezTo>
                  <a:cubicBezTo>
                    <a:pt x="2336" y="11824"/>
                    <a:pt x="2703" y="11357"/>
                    <a:pt x="3103" y="10857"/>
                  </a:cubicBezTo>
                  <a:cubicBezTo>
                    <a:pt x="3503" y="10357"/>
                    <a:pt x="3970" y="9856"/>
                    <a:pt x="4437" y="9356"/>
                  </a:cubicBezTo>
                  <a:cubicBezTo>
                    <a:pt x="5505" y="8222"/>
                    <a:pt x="6639" y="7154"/>
                    <a:pt x="7840" y="6187"/>
                  </a:cubicBezTo>
                  <a:cubicBezTo>
                    <a:pt x="9074" y="5220"/>
                    <a:pt x="10308" y="4319"/>
                    <a:pt x="11609" y="3485"/>
                  </a:cubicBezTo>
                  <a:cubicBezTo>
                    <a:pt x="12843" y="2718"/>
                    <a:pt x="13944" y="2084"/>
                    <a:pt x="14911" y="1584"/>
                  </a:cubicBezTo>
                  <a:cubicBezTo>
                    <a:pt x="16846" y="583"/>
                    <a:pt x="18114" y="83"/>
                    <a:pt x="18080" y="16"/>
                  </a:cubicBezTo>
                  <a:cubicBezTo>
                    <a:pt x="18077" y="5"/>
                    <a:pt x="18058" y="0"/>
                    <a:pt x="18026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257;p72">
              <a:extLst>
                <a:ext uri="{FF2B5EF4-FFF2-40B4-BE49-F238E27FC236}">
                  <a16:creationId xmlns:a16="http://schemas.microsoft.com/office/drawing/2014/main" id="{6FF8CCBE-0FBA-2538-6BB1-439F2DB82347}"/>
                </a:ext>
              </a:extLst>
            </p:cNvPr>
            <p:cNvSpPr/>
            <p:nvPr/>
          </p:nvSpPr>
          <p:spPr>
            <a:xfrm>
              <a:off x="7086635" y="1444784"/>
              <a:ext cx="346804" cy="104790"/>
            </a:xfrm>
            <a:custGeom>
              <a:avLst/>
              <a:gdLst/>
              <a:ahLst/>
              <a:cxnLst/>
              <a:rect l="l" t="t" r="r" b="b"/>
              <a:pathLst>
                <a:path w="18381" h="5554" extrusionOk="0">
                  <a:moveTo>
                    <a:pt x="15936" y="1"/>
                  </a:moveTo>
                  <a:cubicBezTo>
                    <a:pt x="15810" y="1"/>
                    <a:pt x="15680" y="2"/>
                    <a:pt x="15545" y="5"/>
                  </a:cubicBezTo>
                  <a:cubicBezTo>
                    <a:pt x="14511" y="5"/>
                    <a:pt x="13477" y="105"/>
                    <a:pt x="12443" y="238"/>
                  </a:cubicBezTo>
                  <a:cubicBezTo>
                    <a:pt x="11176" y="438"/>
                    <a:pt x="9908" y="705"/>
                    <a:pt x="8674" y="1039"/>
                  </a:cubicBezTo>
                  <a:cubicBezTo>
                    <a:pt x="7473" y="1406"/>
                    <a:pt x="6272" y="1839"/>
                    <a:pt x="5105" y="2373"/>
                  </a:cubicBezTo>
                  <a:cubicBezTo>
                    <a:pt x="4137" y="2807"/>
                    <a:pt x="3237" y="3274"/>
                    <a:pt x="2336" y="3841"/>
                  </a:cubicBezTo>
                  <a:cubicBezTo>
                    <a:pt x="835" y="4775"/>
                    <a:pt x="1" y="5475"/>
                    <a:pt x="34" y="5542"/>
                  </a:cubicBezTo>
                  <a:cubicBezTo>
                    <a:pt x="39" y="5550"/>
                    <a:pt x="49" y="5553"/>
                    <a:pt x="64" y="5553"/>
                  </a:cubicBezTo>
                  <a:cubicBezTo>
                    <a:pt x="243" y="5553"/>
                    <a:pt x="1119" y="5011"/>
                    <a:pt x="2536" y="4241"/>
                  </a:cubicBezTo>
                  <a:cubicBezTo>
                    <a:pt x="3337" y="3807"/>
                    <a:pt x="4271" y="3374"/>
                    <a:pt x="5305" y="2907"/>
                  </a:cubicBezTo>
                  <a:cubicBezTo>
                    <a:pt x="6472" y="2440"/>
                    <a:pt x="7640" y="2006"/>
                    <a:pt x="8841" y="1673"/>
                  </a:cubicBezTo>
                  <a:cubicBezTo>
                    <a:pt x="10041" y="1339"/>
                    <a:pt x="11276" y="1039"/>
                    <a:pt x="12510" y="839"/>
                  </a:cubicBezTo>
                  <a:cubicBezTo>
                    <a:pt x="13644" y="639"/>
                    <a:pt x="14678" y="538"/>
                    <a:pt x="15545" y="472"/>
                  </a:cubicBezTo>
                  <a:cubicBezTo>
                    <a:pt x="17280" y="338"/>
                    <a:pt x="18381" y="338"/>
                    <a:pt x="18381" y="238"/>
                  </a:cubicBezTo>
                  <a:cubicBezTo>
                    <a:pt x="18381" y="177"/>
                    <a:pt x="17469" y="1"/>
                    <a:pt x="15936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258;p72">
              <a:extLst>
                <a:ext uri="{FF2B5EF4-FFF2-40B4-BE49-F238E27FC236}">
                  <a16:creationId xmlns:a16="http://schemas.microsoft.com/office/drawing/2014/main" id="{A620C514-C0CC-A833-2F6F-E189B80551B7}"/>
                </a:ext>
              </a:extLst>
            </p:cNvPr>
            <p:cNvSpPr/>
            <p:nvPr/>
          </p:nvSpPr>
          <p:spPr>
            <a:xfrm>
              <a:off x="8049576" y="1583328"/>
              <a:ext cx="13226" cy="11471"/>
            </a:xfrm>
            <a:custGeom>
              <a:avLst/>
              <a:gdLst/>
              <a:ahLst/>
              <a:cxnLst/>
              <a:rect l="l" t="t" r="r" b="b"/>
              <a:pathLst>
                <a:path w="701" h="608" extrusionOk="0">
                  <a:moveTo>
                    <a:pt x="401" y="0"/>
                  </a:moveTo>
                  <a:cubicBezTo>
                    <a:pt x="134" y="0"/>
                    <a:pt x="0" y="334"/>
                    <a:pt x="200" y="534"/>
                  </a:cubicBezTo>
                  <a:cubicBezTo>
                    <a:pt x="251" y="585"/>
                    <a:pt x="317" y="608"/>
                    <a:pt x="384" y="608"/>
                  </a:cubicBezTo>
                  <a:cubicBezTo>
                    <a:pt x="539" y="608"/>
                    <a:pt x="701" y="486"/>
                    <a:pt x="701" y="301"/>
                  </a:cubicBezTo>
                  <a:cubicBezTo>
                    <a:pt x="701" y="134"/>
                    <a:pt x="567" y="0"/>
                    <a:pt x="401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259;p72">
              <a:extLst>
                <a:ext uri="{FF2B5EF4-FFF2-40B4-BE49-F238E27FC236}">
                  <a16:creationId xmlns:a16="http://schemas.microsoft.com/office/drawing/2014/main" id="{3AD7B463-5065-5EC9-3D09-3213641167F9}"/>
                </a:ext>
              </a:extLst>
            </p:cNvPr>
            <p:cNvSpPr/>
            <p:nvPr/>
          </p:nvSpPr>
          <p:spPr>
            <a:xfrm>
              <a:off x="8430963" y="1422200"/>
              <a:ext cx="13245" cy="11358"/>
            </a:xfrm>
            <a:custGeom>
              <a:avLst/>
              <a:gdLst/>
              <a:ahLst/>
              <a:cxnLst/>
              <a:rect l="l" t="t" r="r" b="b"/>
              <a:pathLst>
                <a:path w="702" h="602" extrusionOk="0">
                  <a:moveTo>
                    <a:pt x="401" y="1"/>
                  </a:moveTo>
                  <a:cubicBezTo>
                    <a:pt x="1" y="1"/>
                    <a:pt x="1" y="601"/>
                    <a:pt x="401" y="601"/>
                  </a:cubicBezTo>
                  <a:cubicBezTo>
                    <a:pt x="568" y="601"/>
                    <a:pt x="701" y="468"/>
                    <a:pt x="701" y="301"/>
                  </a:cubicBezTo>
                  <a:cubicBezTo>
                    <a:pt x="701" y="134"/>
                    <a:pt x="568" y="1"/>
                    <a:pt x="401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260;p72">
              <a:extLst>
                <a:ext uri="{FF2B5EF4-FFF2-40B4-BE49-F238E27FC236}">
                  <a16:creationId xmlns:a16="http://schemas.microsoft.com/office/drawing/2014/main" id="{00D73D40-7D5E-C5BF-ACD3-71F9D402F7C2}"/>
                </a:ext>
              </a:extLst>
            </p:cNvPr>
            <p:cNvSpPr/>
            <p:nvPr/>
          </p:nvSpPr>
          <p:spPr>
            <a:xfrm>
              <a:off x="7839373" y="1312070"/>
              <a:ext cx="13226" cy="11471"/>
            </a:xfrm>
            <a:custGeom>
              <a:avLst/>
              <a:gdLst/>
              <a:ahLst/>
              <a:cxnLst/>
              <a:rect l="l" t="t" r="r" b="b"/>
              <a:pathLst>
                <a:path w="701" h="608" extrusionOk="0">
                  <a:moveTo>
                    <a:pt x="400" y="0"/>
                  </a:moveTo>
                  <a:cubicBezTo>
                    <a:pt x="133" y="0"/>
                    <a:pt x="0" y="334"/>
                    <a:pt x="200" y="534"/>
                  </a:cubicBezTo>
                  <a:cubicBezTo>
                    <a:pt x="261" y="585"/>
                    <a:pt x="331" y="608"/>
                    <a:pt x="399" y="608"/>
                  </a:cubicBezTo>
                  <a:cubicBezTo>
                    <a:pt x="555" y="608"/>
                    <a:pt x="701" y="486"/>
                    <a:pt x="701" y="301"/>
                  </a:cubicBezTo>
                  <a:cubicBezTo>
                    <a:pt x="701" y="134"/>
                    <a:pt x="567" y="0"/>
                    <a:pt x="400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261;p72">
              <a:extLst>
                <a:ext uri="{FF2B5EF4-FFF2-40B4-BE49-F238E27FC236}">
                  <a16:creationId xmlns:a16="http://schemas.microsoft.com/office/drawing/2014/main" id="{FD0C3018-21B9-EE1A-6379-29B0C9DD46AC}"/>
                </a:ext>
              </a:extLst>
            </p:cNvPr>
            <p:cNvSpPr/>
            <p:nvPr/>
          </p:nvSpPr>
          <p:spPr>
            <a:xfrm>
              <a:off x="7947616" y="1179903"/>
              <a:ext cx="13226" cy="11283"/>
            </a:xfrm>
            <a:custGeom>
              <a:avLst/>
              <a:gdLst/>
              <a:ahLst/>
              <a:cxnLst/>
              <a:rect l="l" t="t" r="r" b="b"/>
              <a:pathLst>
                <a:path w="701" h="598" extrusionOk="0">
                  <a:moveTo>
                    <a:pt x="401" y="0"/>
                  </a:moveTo>
                  <a:cubicBezTo>
                    <a:pt x="134" y="0"/>
                    <a:pt x="0" y="334"/>
                    <a:pt x="167" y="501"/>
                  </a:cubicBezTo>
                  <a:cubicBezTo>
                    <a:pt x="234" y="567"/>
                    <a:pt x="316" y="597"/>
                    <a:pt x="395" y="597"/>
                  </a:cubicBezTo>
                  <a:cubicBezTo>
                    <a:pt x="553" y="597"/>
                    <a:pt x="701" y="478"/>
                    <a:pt x="701" y="301"/>
                  </a:cubicBezTo>
                  <a:cubicBezTo>
                    <a:pt x="701" y="134"/>
                    <a:pt x="568" y="0"/>
                    <a:pt x="401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262;p72">
              <a:extLst>
                <a:ext uri="{FF2B5EF4-FFF2-40B4-BE49-F238E27FC236}">
                  <a16:creationId xmlns:a16="http://schemas.microsoft.com/office/drawing/2014/main" id="{500F53A6-9CAB-5AFF-7F72-9D6A048D32B1}"/>
                </a:ext>
              </a:extLst>
            </p:cNvPr>
            <p:cNvSpPr/>
            <p:nvPr/>
          </p:nvSpPr>
          <p:spPr>
            <a:xfrm>
              <a:off x="8128876" y="1095566"/>
              <a:ext cx="13226" cy="11471"/>
            </a:xfrm>
            <a:custGeom>
              <a:avLst/>
              <a:gdLst/>
              <a:ahLst/>
              <a:cxnLst/>
              <a:rect l="l" t="t" r="r" b="b"/>
              <a:pathLst>
                <a:path w="701" h="608" extrusionOk="0">
                  <a:moveTo>
                    <a:pt x="401" y="0"/>
                  </a:moveTo>
                  <a:cubicBezTo>
                    <a:pt x="134" y="0"/>
                    <a:pt x="0" y="334"/>
                    <a:pt x="167" y="534"/>
                  </a:cubicBezTo>
                  <a:cubicBezTo>
                    <a:pt x="228" y="585"/>
                    <a:pt x="301" y="608"/>
                    <a:pt x="373" y="608"/>
                  </a:cubicBezTo>
                  <a:cubicBezTo>
                    <a:pt x="539" y="608"/>
                    <a:pt x="701" y="487"/>
                    <a:pt x="701" y="301"/>
                  </a:cubicBezTo>
                  <a:cubicBezTo>
                    <a:pt x="701" y="134"/>
                    <a:pt x="567" y="0"/>
                    <a:pt x="401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263;p72">
              <a:extLst>
                <a:ext uri="{FF2B5EF4-FFF2-40B4-BE49-F238E27FC236}">
                  <a16:creationId xmlns:a16="http://schemas.microsoft.com/office/drawing/2014/main" id="{BBD3A7E3-679F-CFE8-FED9-3B93B6D17394}"/>
                </a:ext>
              </a:extLst>
            </p:cNvPr>
            <p:cNvSpPr/>
            <p:nvPr/>
          </p:nvSpPr>
          <p:spPr>
            <a:xfrm>
              <a:off x="8258514" y="1179903"/>
              <a:ext cx="13245" cy="11471"/>
            </a:xfrm>
            <a:custGeom>
              <a:avLst/>
              <a:gdLst/>
              <a:ahLst/>
              <a:cxnLst/>
              <a:rect l="l" t="t" r="r" b="b"/>
              <a:pathLst>
                <a:path w="702" h="608" extrusionOk="0">
                  <a:moveTo>
                    <a:pt x="401" y="0"/>
                  </a:moveTo>
                  <a:cubicBezTo>
                    <a:pt x="134" y="0"/>
                    <a:pt x="1" y="334"/>
                    <a:pt x="201" y="534"/>
                  </a:cubicBezTo>
                  <a:cubicBezTo>
                    <a:pt x="262" y="585"/>
                    <a:pt x="332" y="608"/>
                    <a:pt x="400" y="608"/>
                  </a:cubicBezTo>
                  <a:cubicBezTo>
                    <a:pt x="556" y="608"/>
                    <a:pt x="701" y="486"/>
                    <a:pt x="701" y="301"/>
                  </a:cubicBezTo>
                  <a:cubicBezTo>
                    <a:pt x="701" y="134"/>
                    <a:pt x="568" y="0"/>
                    <a:pt x="401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264;p72">
              <a:extLst>
                <a:ext uri="{FF2B5EF4-FFF2-40B4-BE49-F238E27FC236}">
                  <a16:creationId xmlns:a16="http://schemas.microsoft.com/office/drawing/2014/main" id="{F3BAB871-C0E7-8F8D-182B-302EE149CCA3}"/>
                </a:ext>
              </a:extLst>
            </p:cNvPr>
            <p:cNvSpPr/>
            <p:nvPr/>
          </p:nvSpPr>
          <p:spPr>
            <a:xfrm>
              <a:off x="8317683" y="1503387"/>
              <a:ext cx="11339" cy="11358"/>
            </a:xfrm>
            <a:custGeom>
              <a:avLst/>
              <a:gdLst/>
              <a:ahLst/>
              <a:cxnLst/>
              <a:rect l="l" t="t" r="r" b="b"/>
              <a:pathLst>
                <a:path w="601" h="602" extrusionOk="0">
                  <a:moveTo>
                    <a:pt x="301" y="1"/>
                  </a:moveTo>
                  <a:cubicBezTo>
                    <a:pt x="151" y="1"/>
                    <a:pt x="0" y="101"/>
                    <a:pt x="0" y="301"/>
                  </a:cubicBezTo>
                  <a:cubicBezTo>
                    <a:pt x="0" y="501"/>
                    <a:pt x="151" y="601"/>
                    <a:pt x="301" y="601"/>
                  </a:cubicBezTo>
                  <a:cubicBezTo>
                    <a:pt x="451" y="601"/>
                    <a:pt x="601" y="501"/>
                    <a:pt x="601" y="301"/>
                  </a:cubicBezTo>
                  <a:cubicBezTo>
                    <a:pt x="601" y="101"/>
                    <a:pt x="451" y="1"/>
                    <a:pt x="301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265;p72">
              <a:extLst>
                <a:ext uri="{FF2B5EF4-FFF2-40B4-BE49-F238E27FC236}">
                  <a16:creationId xmlns:a16="http://schemas.microsoft.com/office/drawing/2014/main" id="{ED82A741-0943-BCCB-0687-E2DBE4156DEF}"/>
                </a:ext>
              </a:extLst>
            </p:cNvPr>
            <p:cNvSpPr/>
            <p:nvPr/>
          </p:nvSpPr>
          <p:spPr>
            <a:xfrm>
              <a:off x="7923692" y="1470048"/>
              <a:ext cx="13245" cy="11471"/>
            </a:xfrm>
            <a:custGeom>
              <a:avLst/>
              <a:gdLst/>
              <a:ahLst/>
              <a:cxnLst/>
              <a:rect l="l" t="t" r="r" b="b"/>
              <a:pathLst>
                <a:path w="702" h="608" extrusionOk="0">
                  <a:moveTo>
                    <a:pt x="401" y="0"/>
                  </a:moveTo>
                  <a:cubicBezTo>
                    <a:pt x="134" y="0"/>
                    <a:pt x="1" y="334"/>
                    <a:pt x="201" y="534"/>
                  </a:cubicBezTo>
                  <a:cubicBezTo>
                    <a:pt x="252" y="584"/>
                    <a:pt x="318" y="607"/>
                    <a:pt x="385" y="607"/>
                  </a:cubicBezTo>
                  <a:cubicBezTo>
                    <a:pt x="540" y="607"/>
                    <a:pt x="701" y="486"/>
                    <a:pt x="701" y="300"/>
                  </a:cubicBezTo>
                  <a:cubicBezTo>
                    <a:pt x="701" y="133"/>
                    <a:pt x="568" y="0"/>
                    <a:pt x="401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266;p72">
              <a:extLst>
                <a:ext uri="{FF2B5EF4-FFF2-40B4-BE49-F238E27FC236}">
                  <a16:creationId xmlns:a16="http://schemas.microsoft.com/office/drawing/2014/main" id="{8369E358-B8F3-447D-FB1D-C4868EC8FFA6}"/>
                </a:ext>
              </a:extLst>
            </p:cNvPr>
            <p:cNvSpPr/>
            <p:nvPr/>
          </p:nvSpPr>
          <p:spPr>
            <a:xfrm>
              <a:off x="8291570" y="1595913"/>
              <a:ext cx="5056" cy="3792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21" y="0"/>
                  </a:moveTo>
                  <a:cubicBezTo>
                    <a:pt x="67" y="0"/>
                    <a:pt x="17" y="34"/>
                    <a:pt x="17" y="101"/>
                  </a:cubicBezTo>
                  <a:cubicBezTo>
                    <a:pt x="0" y="167"/>
                    <a:pt x="67" y="201"/>
                    <a:pt x="134" y="201"/>
                  </a:cubicBezTo>
                  <a:cubicBezTo>
                    <a:pt x="200" y="201"/>
                    <a:pt x="267" y="167"/>
                    <a:pt x="250" y="101"/>
                  </a:cubicBezTo>
                  <a:cubicBezTo>
                    <a:pt x="234" y="34"/>
                    <a:pt x="175" y="0"/>
                    <a:pt x="121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267;p72">
              <a:extLst>
                <a:ext uri="{FF2B5EF4-FFF2-40B4-BE49-F238E27FC236}">
                  <a16:creationId xmlns:a16="http://schemas.microsoft.com/office/drawing/2014/main" id="{2C2F4CCE-5F30-C6D8-7FD8-427F2CE9808A}"/>
                </a:ext>
              </a:extLst>
            </p:cNvPr>
            <p:cNvSpPr/>
            <p:nvPr/>
          </p:nvSpPr>
          <p:spPr>
            <a:xfrm>
              <a:off x="7872712" y="1420955"/>
              <a:ext cx="5056" cy="5038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cubicBezTo>
                    <a:pt x="1" y="200"/>
                    <a:pt x="68" y="267"/>
                    <a:pt x="134" y="267"/>
                  </a:cubicBezTo>
                  <a:cubicBezTo>
                    <a:pt x="201" y="267"/>
                    <a:pt x="268" y="200"/>
                    <a:pt x="268" y="134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268;p72">
              <a:extLst>
                <a:ext uri="{FF2B5EF4-FFF2-40B4-BE49-F238E27FC236}">
                  <a16:creationId xmlns:a16="http://schemas.microsoft.com/office/drawing/2014/main" id="{765BEFE2-F70E-4048-EA43-AE1466B04586}"/>
                </a:ext>
              </a:extLst>
            </p:cNvPr>
            <p:cNvSpPr/>
            <p:nvPr/>
          </p:nvSpPr>
          <p:spPr>
            <a:xfrm>
              <a:off x="7949502" y="1279977"/>
              <a:ext cx="4434" cy="4415"/>
            </a:xfrm>
            <a:custGeom>
              <a:avLst/>
              <a:gdLst/>
              <a:ahLst/>
              <a:cxnLst/>
              <a:rect l="l" t="t" r="r" b="b"/>
              <a:pathLst>
                <a:path w="235" h="234" extrusionOk="0">
                  <a:moveTo>
                    <a:pt x="101" y="0"/>
                  </a:moveTo>
                  <a:cubicBezTo>
                    <a:pt x="34" y="0"/>
                    <a:pt x="1" y="33"/>
                    <a:pt x="1" y="100"/>
                  </a:cubicBezTo>
                  <a:cubicBezTo>
                    <a:pt x="1" y="167"/>
                    <a:pt x="34" y="234"/>
                    <a:pt x="101" y="234"/>
                  </a:cubicBezTo>
                  <a:cubicBezTo>
                    <a:pt x="167" y="234"/>
                    <a:pt x="234" y="167"/>
                    <a:pt x="234" y="100"/>
                  </a:cubicBezTo>
                  <a:cubicBezTo>
                    <a:pt x="234" y="33"/>
                    <a:pt x="167" y="0"/>
                    <a:pt x="101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269;p72">
              <a:extLst>
                <a:ext uri="{FF2B5EF4-FFF2-40B4-BE49-F238E27FC236}">
                  <a16:creationId xmlns:a16="http://schemas.microsoft.com/office/drawing/2014/main" id="{778E9F61-6ABD-C322-10A5-1B1F0267A0CC}"/>
                </a:ext>
              </a:extLst>
            </p:cNvPr>
            <p:cNvSpPr/>
            <p:nvPr/>
          </p:nvSpPr>
          <p:spPr>
            <a:xfrm>
              <a:off x="8371814" y="1355484"/>
              <a:ext cx="5056" cy="4434"/>
            </a:xfrm>
            <a:custGeom>
              <a:avLst/>
              <a:gdLst/>
              <a:ahLst/>
              <a:cxnLst/>
              <a:rect l="l" t="t" r="r" b="b"/>
              <a:pathLst>
                <a:path w="268" h="235" extrusionOk="0">
                  <a:moveTo>
                    <a:pt x="134" y="1"/>
                  </a:moveTo>
                  <a:cubicBezTo>
                    <a:pt x="67" y="1"/>
                    <a:pt x="34" y="34"/>
                    <a:pt x="34" y="101"/>
                  </a:cubicBezTo>
                  <a:cubicBezTo>
                    <a:pt x="0" y="168"/>
                    <a:pt x="67" y="234"/>
                    <a:pt x="134" y="234"/>
                  </a:cubicBezTo>
                  <a:cubicBezTo>
                    <a:pt x="200" y="234"/>
                    <a:pt x="267" y="168"/>
                    <a:pt x="267" y="101"/>
                  </a:cubicBez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270;p72">
              <a:extLst>
                <a:ext uri="{FF2B5EF4-FFF2-40B4-BE49-F238E27FC236}">
                  <a16:creationId xmlns:a16="http://schemas.microsoft.com/office/drawing/2014/main" id="{D756E753-DA5C-9E5C-952A-05DCD69E42B8}"/>
                </a:ext>
              </a:extLst>
            </p:cNvPr>
            <p:cNvSpPr/>
            <p:nvPr/>
          </p:nvSpPr>
          <p:spPr>
            <a:xfrm>
              <a:off x="8081047" y="1177375"/>
              <a:ext cx="4415" cy="5056"/>
            </a:xfrm>
            <a:custGeom>
              <a:avLst/>
              <a:gdLst/>
              <a:ahLst/>
              <a:cxnLst/>
              <a:rect l="l" t="t" r="r" b="b"/>
              <a:pathLst>
                <a:path w="234" h="268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cubicBezTo>
                    <a:pt x="0" y="201"/>
                    <a:pt x="67" y="268"/>
                    <a:pt x="134" y="268"/>
                  </a:cubicBezTo>
                  <a:cubicBezTo>
                    <a:pt x="200" y="268"/>
                    <a:pt x="234" y="201"/>
                    <a:pt x="234" y="134"/>
                  </a:cubicBezTo>
                  <a:cubicBezTo>
                    <a:pt x="234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271;p72">
              <a:extLst>
                <a:ext uri="{FF2B5EF4-FFF2-40B4-BE49-F238E27FC236}">
                  <a16:creationId xmlns:a16="http://schemas.microsoft.com/office/drawing/2014/main" id="{6E9D3B91-2FF1-68A1-B45C-2B3868CA95F5}"/>
                </a:ext>
              </a:extLst>
            </p:cNvPr>
            <p:cNvSpPr/>
            <p:nvPr/>
          </p:nvSpPr>
          <p:spPr>
            <a:xfrm>
              <a:off x="8356078" y="1211374"/>
              <a:ext cx="5679" cy="5056"/>
            </a:xfrm>
            <a:custGeom>
              <a:avLst/>
              <a:gdLst/>
              <a:ahLst/>
              <a:cxnLst/>
              <a:rect l="l" t="t" r="r" b="b"/>
              <a:pathLst>
                <a:path w="301" h="268" extrusionOk="0">
                  <a:moveTo>
                    <a:pt x="167" y="0"/>
                  </a:moveTo>
                  <a:cubicBezTo>
                    <a:pt x="0" y="0"/>
                    <a:pt x="0" y="267"/>
                    <a:pt x="167" y="267"/>
                  </a:cubicBezTo>
                  <a:cubicBezTo>
                    <a:pt x="234" y="234"/>
                    <a:pt x="300" y="200"/>
                    <a:pt x="300" y="134"/>
                  </a:cubicBezTo>
                  <a:cubicBezTo>
                    <a:pt x="300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272;p72">
              <a:extLst>
                <a:ext uri="{FF2B5EF4-FFF2-40B4-BE49-F238E27FC236}">
                  <a16:creationId xmlns:a16="http://schemas.microsoft.com/office/drawing/2014/main" id="{AE43B7B9-C67D-B772-03C3-20162EBC35CA}"/>
                </a:ext>
              </a:extLst>
            </p:cNvPr>
            <p:cNvSpPr/>
            <p:nvPr/>
          </p:nvSpPr>
          <p:spPr>
            <a:xfrm>
              <a:off x="8160969" y="1304523"/>
              <a:ext cx="17018" cy="63602"/>
            </a:xfrm>
            <a:custGeom>
              <a:avLst/>
              <a:gdLst/>
              <a:ahLst/>
              <a:cxnLst/>
              <a:rect l="l" t="t" r="r" b="b"/>
              <a:pathLst>
                <a:path w="902" h="3371" extrusionOk="0">
                  <a:moveTo>
                    <a:pt x="768" y="0"/>
                  </a:moveTo>
                  <a:cubicBezTo>
                    <a:pt x="634" y="0"/>
                    <a:pt x="468" y="734"/>
                    <a:pt x="301" y="1668"/>
                  </a:cubicBezTo>
                  <a:cubicBezTo>
                    <a:pt x="134" y="2569"/>
                    <a:pt x="1" y="3336"/>
                    <a:pt x="134" y="3369"/>
                  </a:cubicBezTo>
                  <a:cubicBezTo>
                    <a:pt x="136" y="3370"/>
                    <a:pt x="138" y="3370"/>
                    <a:pt x="141" y="3370"/>
                  </a:cubicBezTo>
                  <a:cubicBezTo>
                    <a:pt x="249" y="3370"/>
                    <a:pt x="571" y="2648"/>
                    <a:pt x="734" y="1735"/>
                  </a:cubicBezTo>
                  <a:cubicBezTo>
                    <a:pt x="901" y="801"/>
                    <a:pt x="868" y="0"/>
                    <a:pt x="768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273;p72">
              <a:extLst>
                <a:ext uri="{FF2B5EF4-FFF2-40B4-BE49-F238E27FC236}">
                  <a16:creationId xmlns:a16="http://schemas.microsoft.com/office/drawing/2014/main" id="{257B8540-8083-1E29-A718-6560F53B683D}"/>
                </a:ext>
              </a:extLst>
            </p:cNvPr>
            <p:cNvSpPr/>
            <p:nvPr/>
          </p:nvSpPr>
          <p:spPr>
            <a:xfrm>
              <a:off x="8186780" y="1171715"/>
              <a:ext cx="37150" cy="119620"/>
            </a:xfrm>
            <a:custGeom>
              <a:avLst/>
              <a:gdLst/>
              <a:ahLst/>
              <a:cxnLst/>
              <a:rect l="l" t="t" r="r" b="b"/>
              <a:pathLst>
                <a:path w="1969" h="6340" extrusionOk="0">
                  <a:moveTo>
                    <a:pt x="1830" y="0"/>
                  </a:moveTo>
                  <a:cubicBezTo>
                    <a:pt x="1691" y="0"/>
                    <a:pt x="1229" y="1389"/>
                    <a:pt x="767" y="3103"/>
                  </a:cubicBezTo>
                  <a:cubicBezTo>
                    <a:pt x="300" y="4837"/>
                    <a:pt x="0" y="6305"/>
                    <a:pt x="134" y="6339"/>
                  </a:cubicBezTo>
                  <a:cubicBezTo>
                    <a:pt x="135" y="6339"/>
                    <a:pt x="136" y="6339"/>
                    <a:pt x="137" y="6339"/>
                  </a:cubicBezTo>
                  <a:cubicBezTo>
                    <a:pt x="245" y="6339"/>
                    <a:pt x="707" y="4950"/>
                    <a:pt x="1201" y="3203"/>
                  </a:cubicBezTo>
                  <a:cubicBezTo>
                    <a:pt x="1668" y="1468"/>
                    <a:pt x="1968" y="34"/>
                    <a:pt x="1835" y="1"/>
                  </a:cubicBezTo>
                  <a:cubicBezTo>
                    <a:pt x="1833" y="0"/>
                    <a:pt x="1832" y="0"/>
                    <a:pt x="1830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274;p72">
              <a:extLst>
                <a:ext uri="{FF2B5EF4-FFF2-40B4-BE49-F238E27FC236}">
                  <a16:creationId xmlns:a16="http://schemas.microsoft.com/office/drawing/2014/main" id="{79C68A80-B70F-D415-1E52-82CE1194542B}"/>
                </a:ext>
              </a:extLst>
            </p:cNvPr>
            <p:cNvSpPr/>
            <p:nvPr/>
          </p:nvSpPr>
          <p:spPr>
            <a:xfrm>
              <a:off x="8187403" y="1247185"/>
              <a:ext cx="52886" cy="102054"/>
            </a:xfrm>
            <a:custGeom>
              <a:avLst/>
              <a:gdLst/>
              <a:ahLst/>
              <a:cxnLst/>
              <a:rect l="l" t="t" r="r" b="b"/>
              <a:pathLst>
                <a:path w="2803" h="5409" extrusionOk="0">
                  <a:moveTo>
                    <a:pt x="2660" y="1"/>
                  </a:moveTo>
                  <a:cubicBezTo>
                    <a:pt x="2533" y="1"/>
                    <a:pt x="1883" y="1145"/>
                    <a:pt x="1201" y="2605"/>
                  </a:cubicBezTo>
                  <a:cubicBezTo>
                    <a:pt x="468" y="4106"/>
                    <a:pt x="1" y="5341"/>
                    <a:pt x="101" y="5407"/>
                  </a:cubicBezTo>
                  <a:cubicBezTo>
                    <a:pt x="102" y="5408"/>
                    <a:pt x="104" y="5408"/>
                    <a:pt x="105" y="5408"/>
                  </a:cubicBezTo>
                  <a:cubicBezTo>
                    <a:pt x="219" y="5408"/>
                    <a:pt x="878" y="4253"/>
                    <a:pt x="1568" y="2806"/>
                  </a:cubicBezTo>
                  <a:cubicBezTo>
                    <a:pt x="2302" y="1304"/>
                    <a:pt x="2803" y="37"/>
                    <a:pt x="2669" y="4"/>
                  </a:cubicBezTo>
                  <a:cubicBezTo>
                    <a:pt x="2666" y="2"/>
                    <a:pt x="2663" y="1"/>
                    <a:pt x="2660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275;p72">
              <a:extLst>
                <a:ext uri="{FF2B5EF4-FFF2-40B4-BE49-F238E27FC236}">
                  <a16:creationId xmlns:a16="http://schemas.microsoft.com/office/drawing/2014/main" id="{ECA4C0E0-8549-B3CF-2EF4-F511C9251DE3}"/>
                </a:ext>
              </a:extLst>
            </p:cNvPr>
            <p:cNvSpPr/>
            <p:nvPr/>
          </p:nvSpPr>
          <p:spPr>
            <a:xfrm>
              <a:off x="8231458" y="1238374"/>
              <a:ext cx="88130" cy="92017"/>
            </a:xfrm>
            <a:custGeom>
              <a:avLst/>
              <a:gdLst/>
              <a:ahLst/>
              <a:cxnLst/>
              <a:rect l="l" t="t" r="r" b="b"/>
              <a:pathLst>
                <a:path w="4671" h="4877" extrusionOk="0">
                  <a:moveTo>
                    <a:pt x="4560" y="0"/>
                  </a:moveTo>
                  <a:cubicBezTo>
                    <a:pt x="4427" y="0"/>
                    <a:pt x="3327" y="916"/>
                    <a:pt x="2102" y="2205"/>
                  </a:cubicBezTo>
                  <a:cubicBezTo>
                    <a:pt x="868" y="3573"/>
                    <a:pt x="1" y="4774"/>
                    <a:pt x="101" y="4874"/>
                  </a:cubicBezTo>
                  <a:cubicBezTo>
                    <a:pt x="104" y="4876"/>
                    <a:pt x="107" y="4877"/>
                    <a:pt x="112" y="4877"/>
                  </a:cubicBezTo>
                  <a:cubicBezTo>
                    <a:pt x="259" y="4877"/>
                    <a:pt x="1237" y="3801"/>
                    <a:pt x="2436" y="2505"/>
                  </a:cubicBezTo>
                  <a:cubicBezTo>
                    <a:pt x="3670" y="1171"/>
                    <a:pt x="4671" y="104"/>
                    <a:pt x="4570" y="4"/>
                  </a:cubicBezTo>
                  <a:cubicBezTo>
                    <a:pt x="4568" y="1"/>
                    <a:pt x="4565" y="0"/>
                    <a:pt x="4560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276;p72">
              <a:extLst>
                <a:ext uri="{FF2B5EF4-FFF2-40B4-BE49-F238E27FC236}">
                  <a16:creationId xmlns:a16="http://schemas.microsoft.com/office/drawing/2014/main" id="{16D97DE2-78E0-1333-E0DD-4BA8D37ACAC4}"/>
                </a:ext>
              </a:extLst>
            </p:cNvPr>
            <p:cNvSpPr/>
            <p:nvPr/>
          </p:nvSpPr>
          <p:spPr>
            <a:xfrm>
              <a:off x="8191818" y="1346032"/>
              <a:ext cx="54772" cy="28169"/>
            </a:xfrm>
            <a:custGeom>
              <a:avLst/>
              <a:gdLst/>
              <a:ahLst/>
              <a:cxnLst/>
              <a:rect l="l" t="t" r="r" b="b"/>
              <a:pathLst>
                <a:path w="2903" h="1493" extrusionOk="0">
                  <a:moveTo>
                    <a:pt x="2761" y="0"/>
                  </a:moveTo>
                  <a:cubicBezTo>
                    <a:pt x="2562" y="0"/>
                    <a:pt x="1993" y="239"/>
                    <a:pt x="1334" y="569"/>
                  </a:cubicBezTo>
                  <a:cubicBezTo>
                    <a:pt x="567" y="969"/>
                    <a:pt x="0" y="1369"/>
                    <a:pt x="67" y="1469"/>
                  </a:cubicBezTo>
                  <a:cubicBezTo>
                    <a:pt x="72" y="1485"/>
                    <a:pt x="93" y="1492"/>
                    <a:pt x="127" y="1492"/>
                  </a:cubicBezTo>
                  <a:cubicBezTo>
                    <a:pt x="311" y="1492"/>
                    <a:pt x="887" y="1273"/>
                    <a:pt x="1534" y="936"/>
                  </a:cubicBezTo>
                  <a:cubicBezTo>
                    <a:pt x="2302" y="535"/>
                    <a:pt x="2902" y="135"/>
                    <a:pt x="2835" y="35"/>
                  </a:cubicBezTo>
                  <a:cubicBezTo>
                    <a:pt x="2830" y="11"/>
                    <a:pt x="2804" y="0"/>
                    <a:pt x="2761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277;p72">
              <a:extLst>
                <a:ext uri="{FF2B5EF4-FFF2-40B4-BE49-F238E27FC236}">
                  <a16:creationId xmlns:a16="http://schemas.microsoft.com/office/drawing/2014/main" id="{3FC2AB25-C4FA-51C8-5542-C09052C0B10C}"/>
                </a:ext>
              </a:extLst>
            </p:cNvPr>
            <p:cNvSpPr/>
            <p:nvPr/>
          </p:nvSpPr>
          <p:spPr>
            <a:xfrm>
              <a:off x="8270476" y="1272826"/>
              <a:ext cx="144148" cy="68998"/>
            </a:xfrm>
            <a:custGeom>
              <a:avLst/>
              <a:gdLst/>
              <a:ahLst/>
              <a:cxnLst/>
              <a:rect l="l" t="t" r="r" b="b"/>
              <a:pathLst>
                <a:path w="7640" h="3657" extrusionOk="0">
                  <a:moveTo>
                    <a:pt x="7562" y="1"/>
                  </a:moveTo>
                  <a:cubicBezTo>
                    <a:pt x="7265" y="1"/>
                    <a:pt x="5581" y="558"/>
                    <a:pt x="3670" y="1513"/>
                  </a:cubicBezTo>
                  <a:cubicBezTo>
                    <a:pt x="1568" y="2514"/>
                    <a:pt x="1" y="3548"/>
                    <a:pt x="67" y="3648"/>
                  </a:cubicBezTo>
                  <a:cubicBezTo>
                    <a:pt x="71" y="3653"/>
                    <a:pt x="79" y="3656"/>
                    <a:pt x="91" y="3656"/>
                  </a:cubicBezTo>
                  <a:cubicBezTo>
                    <a:pt x="308" y="3656"/>
                    <a:pt x="1878" y="2828"/>
                    <a:pt x="3837" y="1880"/>
                  </a:cubicBezTo>
                  <a:cubicBezTo>
                    <a:pt x="5938" y="879"/>
                    <a:pt x="7639" y="146"/>
                    <a:pt x="7606" y="12"/>
                  </a:cubicBezTo>
                  <a:cubicBezTo>
                    <a:pt x="7601" y="5"/>
                    <a:pt x="7586" y="1"/>
                    <a:pt x="7562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278;p72">
              <a:extLst>
                <a:ext uri="{FF2B5EF4-FFF2-40B4-BE49-F238E27FC236}">
                  <a16:creationId xmlns:a16="http://schemas.microsoft.com/office/drawing/2014/main" id="{448C1948-D979-6F5C-9F12-1082D72F823D}"/>
                </a:ext>
              </a:extLst>
            </p:cNvPr>
            <p:cNvSpPr/>
            <p:nvPr/>
          </p:nvSpPr>
          <p:spPr>
            <a:xfrm>
              <a:off x="8242779" y="1356767"/>
              <a:ext cx="81225" cy="21396"/>
            </a:xfrm>
            <a:custGeom>
              <a:avLst/>
              <a:gdLst/>
              <a:ahLst/>
              <a:cxnLst/>
              <a:rect l="l" t="t" r="r" b="b"/>
              <a:pathLst>
                <a:path w="4305" h="1134" extrusionOk="0">
                  <a:moveTo>
                    <a:pt x="4139" y="0"/>
                  </a:moveTo>
                  <a:cubicBezTo>
                    <a:pt x="3811" y="0"/>
                    <a:pt x="3038" y="133"/>
                    <a:pt x="2102" y="367"/>
                  </a:cubicBezTo>
                  <a:cubicBezTo>
                    <a:pt x="935" y="633"/>
                    <a:pt x="1" y="1000"/>
                    <a:pt x="34" y="1100"/>
                  </a:cubicBezTo>
                  <a:cubicBezTo>
                    <a:pt x="42" y="1123"/>
                    <a:pt x="95" y="1133"/>
                    <a:pt x="186" y="1133"/>
                  </a:cubicBezTo>
                  <a:cubicBezTo>
                    <a:pt x="506" y="1133"/>
                    <a:pt x="1293" y="1001"/>
                    <a:pt x="2203" y="767"/>
                  </a:cubicBezTo>
                  <a:cubicBezTo>
                    <a:pt x="3403" y="500"/>
                    <a:pt x="4304" y="166"/>
                    <a:pt x="4304" y="33"/>
                  </a:cubicBezTo>
                  <a:cubicBezTo>
                    <a:pt x="4289" y="11"/>
                    <a:pt x="4232" y="0"/>
                    <a:pt x="4139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279;p72">
              <a:extLst>
                <a:ext uri="{FF2B5EF4-FFF2-40B4-BE49-F238E27FC236}">
                  <a16:creationId xmlns:a16="http://schemas.microsoft.com/office/drawing/2014/main" id="{6C6A5C38-878C-7C15-4C7B-F870C6B7DCF9}"/>
                </a:ext>
              </a:extLst>
            </p:cNvPr>
            <p:cNvSpPr/>
            <p:nvPr/>
          </p:nvSpPr>
          <p:spPr>
            <a:xfrm>
              <a:off x="8274891" y="1400238"/>
              <a:ext cx="127771" cy="9698"/>
            </a:xfrm>
            <a:custGeom>
              <a:avLst/>
              <a:gdLst/>
              <a:ahLst/>
              <a:cxnLst/>
              <a:rect l="l" t="t" r="r" b="b"/>
              <a:pathLst>
                <a:path w="6772" h="514" extrusionOk="0">
                  <a:moveTo>
                    <a:pt x="847" y="1"/>
                  </a:moveTo>
                  <a:cubicBezTo>
                    <a:pt x="339" y="1"/>
                    <a:pt x="34" y="19"/>
                    <a:pt x="34" y="64"/>
                  </a:cubicBezTo>
                  <a:cubicBezTo>
                    <a:pt x="0" y="198"/>
                    <a:pt x="1535" y="431"/>
                    <a:pt x="3369" y="498"/>
                  </a:cubicBezTo>
                  <a:cubicBezTo>
                    <a:pt x="3667" y="508"/>
                    <a:pt x="3955" y="513"/>
                    <a:pt x="4231" y="513"/>
                  </a:cubicBezTo>
                  <a:cubicBezTo>
                    <a:pt x="5687" y="513"/>
                    <a:pt x="6772" y="382"/>
                    <a:pt x="6772" y="298"/>
                  </a:cubicBezTo>
                  <a:cubicBezTo>
                    <a:pt x="6772" y="164"/>
                    <a:pt x="5237" y="131"/>
                    <a:pt x="3403" y="64"/>
                  </a:cubicBezTo>
                  <a:cubicBezTo>
                    <a:pt x="2378" y="27"/>
                    <a:pt x="1464" y="1"/>
                    <a:pt x="847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280;p72">
              <a:extLst>
                <a:ext uri="{FF2B5EF4-FFF2-40B4-BE49-F238E27FC236}">
                  <a16:creationId xmlns:a16="http://schemas.microsoft.com/office/drawing/2014/main" id="{40076342-05F6-0ABF-B107-E155615AFEB0}"/>
                </a:ext>
              </a:extLst>
            </p:cNvPr>
            <p:cNvSpPr/>
            <p:nvPr/>
          </p:nvSpPr>
          <p:spPr>
            <a:xfrm>
              <a:off x="8196214" y="1409879"/>
              <a:ext cx="57923" cy="18735"/>
            </a:xfrm>
            <a:custGeom>
              <a:avLst/>
              <a:gdLst/>
              <a:ahLst/>
              <a:cxnLst/>
              <a:rect l="l" t="t" r="r" b="b"/>
              <a:pathLst>
                <a:path w="3070" h="993" extrusionOk="0">
                  <a:moveTo>
                    <a:pt x="200" y="0"/>
                  </a:moveTo>
                  <a:cubicBezTo>
                    <a:pt x="102" y="0"/>
                    <a:pt x="43" y="17"/>
                    <a:pt x="34" y="53"/>
                  </a:cubicBezTo>
                  <a:cubicBezTo>
                    <a:pt x="1" y="154"/>
                    <a:pt x="634" y="454"/>
                    <a:pt x="1468" y="721"/>
                  </a:cubicBezTo>
                  <a:cubicBezTo>
                    <a:pt x="2084" y="893"/>
                    <a:pt x="2627" y="993"/>
                    <a:pt x="2883" y="993"/>
                  </a:cubicBezTo>
                  <a:cubicBezTo>
                    <a:pt x="2973" y="993"/>
                    <a:pt x="3027" y="980"/>
                    <a:pt x="3036" y="954"/>
                  </a:cubicBezTo>
                  <a:cubicBezTo>
                    <a:pt x="3069" y="821"/>
                    <a:pt x="2436" y="520"/>
                    <a:pt x="1602" y="287"/>
                  </a:cubicBezTo>
                  <a:cubicBezTo>
                    <a:pt x="996" y="117"/>
                    <a:pt x="460" y="0"/>
                    <a:pt x="200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281;p72">
              <a:extLst>
                <a:ext uri="{FF2B5EF4-FFF2-40B4-BE49-F238E27FC236}">
                  <a16:creationId xmlns:a16="http://schemas.microsoft.com/office/drawing/2014/main" id="{3A70597C-58E0-5B2D-1D87-8A662AB9C36E}"/>
                </a:ext>
              </a:extLst>
            </p:cNvPr>
            <p:cNvSpPr/>
            <p:nvPr/>
          </p:nvSpPr>
          <p:spPr>
            <a:xfrm>
              <a:off x="8280552" y="1443181"/>
              <a:ext cx="142884" cy="38641"/>
            </a:xfrm>
            <a:custGeom>
              <a:avLst/>
              <a:gdLst/>
              <a:ahLst/>
              <a:cxnLst/>
              <a:rect l="l" t="t" r="r" b="b"/>
              <a:pathLst>
                <a:path w="7573" h="2048" extrusionOk="0">
                  <a:moveTo>
                    <a:pt x="157" y="0"/>
                  </a:moveTo>
                  <a:cubicBezTo>
                    <a:pt x="81" y="0"/>
                    <a:pt x="39" y="8"/>
                    <a:pt x="34" y="23"/>
                  </a:cubicBezTo>
                  <a:cubicBezTo>
                    <a:pt x="0" y="156"/>
                    <a:pt x="1668" y="590"/>
                    <a:pt x="3736" y="1157"/>
                  </a:cubicBezTo>
                  <a:cubicBezTo>
                    <a:pt x="5562" y="1628"/>
                    <a:pt x="7102" y="2047"/>
                    <a:pt x="7461" y="2047"/>
                  </a:cubicBezTo>
                  <a:cubicBezTo>
                    <a:pt x="7508" y="2047"/>
                    <a:pt x="7535" y="2040"/>
                    <a:pt x="7539" y="2024"/>
                  </a:cubicBezTo>
                  <a:cubicBezTo>
                    <a:pt x="7572" y="1924"/>
                    <a:pt x="5938" y="1291"/>
                    <a:pt x="3870" y="724"/>
                  </a:cubicBezTo>
                  <a:cubicBezTo>
                    <a:pt x="2084" y="241"/>
                    <a:pt x="587" y="0"/>
                    <a:pt x="157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282;p72">
              <a:extLst>
                <a:ext uri="{FF2B5EF4-FFF2-40B4-BE49-F238E27FC236}">
                  <a16:creationId xmlns:a16="http://schemas.microsoft.com/office/drawing/2014/main" id="{283863B1-CA35-E943-22DE-43337D8F9E51}"/>
                </a:ext>
              </a:extLst>
            </p:cNvPr>
            <p:cNvSpPr/>
            <p:nvPr/>
          </p:nvSpPr>
          <p:spPr>
            <a:xfrm>
              <a:off x="8232081" y="1452143"/>
              <a:ext cx="60451" cy="36565"/>
            </a:xfrm>
            <a:custGeom>
              <a:avLst/>
              <a:gdLst/>
              <a:ahLst/>
              <a:cxnLst/>
              <a:rect l="l" t="t" r="r" b="b"/>
              <a:pathLst>
                <a:path w="3204" h="1938" extrusionOk="0">
                  <a:moveTo>
                    <a:pt x="105" y="1"/>
                  </a:moveTo>
                  <a:cubicBezTo>
                    <a:pt x="87" y="1"/>
                    <a:pt x="74" y="5"/>
                    <a:pt x="68" y="15"/>
                  </a:cubicBezTo>
                  <a:cubicBezTo>
                    <a:pt x="1" y="115"/>
                    <a:pt x="568" y="682"/>
                    <a:pt x="1435" y="1216"/>
                  </a:cubicBezTo>
                  <a:cubicBezTo>
                    <a:pt x="2182" y="1675"/>
                    <a:pt x="2879" y="1937"/>
                    <a:pt x="3080" y="1937"/>
                  </a:cubicBezTo>
                  <a:cubicBezTo>
                    <a:pt x="3112" y="1937"/>
                    <a:pt x="3132" y="1930"/>
                    <a:pt x="3136" y="1916"/>
                  </a:cubicBezTo>
                  <a:cubicBezTo>
                    <a:pt x="3203" y="1783"/>
                    <a:pt x="2503" y="1349"/>
                    <a:pt x="1669" y="849"/>
                  </a:cubicBezTo>
                  <a:cubicBezTo>
                    <a:pt x="917" y="398"/>
                    <a:pt x="273" y="1"/>
                    <a:pt x="105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283;p72">
              <a:extLst>
                <a:ext uri="{FF2B5EF4-FFF2-40B4-BE49-F238E27FC236}">
                  <a16:creationId xmlns:a16="http://schemas.microsoft.com/office/drawing/2014/main" id="{CC3915DE-8E66-1D14-D98B-1F59F63206D2}"/>
                </a:ext>
              </a:extLst>
            </p:cNvPr>
            <p:cNvSpPr/>
            <p:nvPr/>
          </p:nvSpPr>
          <p:spPr>
            <a:xfrm>
              <a:off x="8235873" y="1491953"/>
              <a:ext cx="95036" cy="102828"/>
            </a:xfrm>
            <a:custGeom>
              <a:avLst/>
              <a:gdLst/>
              <a:ahLst/>
              <a:cxnLst/>
              <a:rect l="l" t="t" r="r" b="b"/>
              <a:pathLst>
                <a:path w="5037" h="5450" extrusionOk="0">
                  <a:moveTo>
                    <a:pt x="84" y="1"/>
                  </a:moveTo>
                  <a:cubicBezTo>
                    <a:pt x="77" y="1"/>
                    <a:pt x="71" y="3"/>
                    <a:pt x="67" y="7"/>
                  </a:cubicBezTo>
                  <a:cubicBezTo>
                    <a:pt x="0" y="73"/>
                    <a:pt x="1001" y="1374"/>
                    <a:pt x="2335" y="2875"/>
                  </a:cubicBezTo>
                  <a:cubicBezTo>
                    <a:pt x="3648" y="4316"/>
                    <a:pt x="4776" y="5450"/>
                    <a:pt x="4924" y="5450"/>
                  </a:cubicBezTo>
                  <a:cubicBezTo>
                    <a:pt x="4930" y="5450"/>
                    <a:pt x="4934" y="5448"/>
                    <a:pt x="4937" y="5444"/>
                  </a:cubicBezTo>
                  <a:cubicBezTo>
                    <a:pt x="5037" y="5377"/>
                    <a:pt x="4036" y="4109"/>
                    <a:pt x="2669" y="2575"/>
                  </a:cubicBezTo>
                  <a:cubicBezTo>
                    <a:pt x="1388" y="1134"/>
                    <a:pt x="261" y="1"/>
                    <a:pt x="84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284;p72">
              <a:extLst>
                <a:ext uri="{FF2B5EF4-FFF2-40B4-BE49-F238E27FC236}">
                  <a16:creationId xmlns:a16="http://schemas.microsoft.com/office/drawing/2014/main" id="{E50C1295-0DEA-C644-BD31-03B923231C75}"/>
                </a:ext>
              </a:extLst>
            </p:cNvPr>
            <p:cNvSpPr/>
            <p:nvPr/>
          </p:nvSpPr>
          <p:spPr>
            <a:xfrm>
              <a:off x="8174818" y="1445879"/>
              <a:ext cx="35886" cy="45697"/>
            </a:xfrm>
            <a:custGeom>
              <a:avLst/>
              <a:gdLst/>
              <a:ahLst/>
              <a:cxnLst/>
              <a:rect l="l" t="t" r="r" b="b"/>
              <a:pathLst>
                <a:path w="1902" h="2422" extrusionOk="0">
                  <a:moveTo>
                    <a:pt x="134" y="1"/>
                  </a:moveTo>
                  <a:cubicBezTo>
                    <a:pt x="120" y="1"/>
                    <a:pt x="109" y="5"/>
                    <a:pt x="100" y="13"/>
                  </a:cubicBezTo>
                  <a:cubicBezTo>
                    <a:pt x="0" y="80"/>
                    <a:pt x="301" y="681"/>
                    <a:pt x="768" y="1348"/>
                  </a:cubicBezTo>
                  <a:cubicBezTo>
                    <a:pt x="1205" y="1972"/>
                    <a:pt x="1642" y="2421"/>
                    <a:pt x="1778" y="2421"/>
                  </a:cubicBezTo>
                  <a:cubicBezTo>
                    <a:pt x="1787" y="2421"/>
                    <a:pt x="1795" y="2419"/>
                    <a:pt x="1802" y="2415"/>
                  </a:cubicBezTo>
                  <a:cubicBezTo>
                    <a:pt x="1902" y="2348"/>
                    <a:pt x="1602" y="1748"/>
                    <a:pt x="1135" y="1081"/>
                  </a:cubicBezTo>
                  <a:cubicBezTo>
                    <a:pt x="677" y="471"/>
                    <a:pt x="276" y="1"/>
                    <a:pt x="134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285;p72">
              <a:extLst>
                <a:ext uri="{FF2B5EF4-FFF2-40B4-BE49-F238E27FC236}">
                  <a16:creationId xmlns:a16="http://schemas.microsoft.com/office/drawing/2014/main" id="{B11372B1-6E7C-96C9-9441-D4452168B0DB}"/>
                </a:ext>
              </a:extLst>
            </p:cNvPr>
            <p:cNvSpPr/>
            <p:nvPr/>
          </p:nvSpPr>
          <p:spPr>
            <a:xfrm>
              <a:off x="8230836" y="1536084"/>
              <a:ext cx="65470" cy="128488"/>
            </a:xfrm>
            <a:custGeom>
              <a:avLst/>
              <a:gdLst/>
              <a:ahLst/>
              <a:cxnLst/>
              <a:rect l="l" t="t" r="r" b="b"/>
              <a:pathLst>
                <a:path w="3470" h="6810" extrusionOk="0">
                  <a:moveTo>
                    <a:pt x="107" y="0"/>
                  </a:moveTo>
                  <a:cubicBezTo>
                    <a:pt x="105" y="0"/>
                    <a:pt x="102" y="1"/>
                    <a:pt x="100" y="3"/>
                  </a:cubicBezTo>
                  <a:cubicBezTo>
                    <a:pt x="0" y="36"/>
                    <a:pt x="534" y="1637"/>
                    <a:pt x="1435" y="3538"/>
                  </a:cubicBezTo>
                  <a:cubicBezTo>
                    <a:pt x="2315" y="5397"/>
                    <a:pt x="3196" y="6810"/>
                    <a:pt x="3328" y="6810"/>
                  </a:cubicBezTo>
                  <a:cubicBezTo>
                    <a:pt x="3331" y="6810"/>
                    <a:pt x="3334" y="6809"/>
                    <a:pt x="3336" y="6807"/>
                  </a:cubicBezTo>
                  <a:cubicBezTo>
                    <a:pt x="3469" y="6741"/>
                    <a:pt x="2702" y="5240"/>
                    <a:pt x="1835" y="3338"/>
                  </a:cubicBezTo>
                  <a:cubicBezTo>
                    <a:pt x="953" y="1509"/>
                    <a:pt x="231" y="0"/>
                    <a:pt x="107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286;p72">
              <a:extLst>
                <a:ext uri="{FF2B5EF4-FFF2-40B4-BE49-F238E27FC236}">
                  <a16:creationId xmlns:a16="http://schemas.microsoft.com/office/drawing/2014/main" id="{6734C013-6314-5444-5815-4EF60741FDA1}"/>
                </a:ext>
              </a:extLst>
            </p:cNvPr>
            <p:cNvSpPr/>
            <p:nvPr/>
          </p:nvSpPr>
          <p:spPr>
            <a:xfrm>
              <a:off x="8169781" y="1490161"/>
              <a:ext cx="32112" cy="101375"/>
            </a:xfrm>
            <a:custGeom>
              <a:avLst/>
              <a:gdLst/>
              <a:ahLst/>
              <a:cxnLst/>
              <a:rect l="l" t="t" r="r" b="b"/>
              <a:pathLst>
                <a:path w="1702" h="5373" extrusionOk="0">
                  <a:moveTo>
                    <a:pt x="140" y="1"/>
                  </a:moveTo>
                  <a:cubicBezTo>
                    <a:pt x="138" y="1"/>
                    <a:pt x="136" y="1"/>
                    <a:pt x="134" y="1"/>
                  </a:cubicBezTo>
                  <a:cubicBezTo>
                    <a:pt x="1" y="35"/>
                    <a:pt x="234" y="1269"/>
                    <a:pt x="634" y="2737"/>
                  </a:cubicBezTo>
                  <a:cubicBezTo>
                    <a:pt x="1029" y="4217"/>
                    <a:pt x="1456" y="5373"/>
                    <a:pt x="1564" y="5373"/>
                  </a:cubicBezTo>
                  <a:cubicBezTo>
                    <a:pt x="1565" y="5373"/>
                    <a:pt x="1567" y="5372"/>
                    <a:pt x="1568" y="5372"/>
                  </a:cubicBezTo>
                  <a:cubicBezTo>
                    <a:pt x="1702" y="5339"/>
                    <a:pt x="1502" y="4138"/>
                    <a:pt x="1068" y="2637"/>
                  </a:cubicBezTo>
                  <a:cubicBezTo>
                    <a:pt x="673" y="1189"/>
                    <a:pt x="278" y="1"/>
                    <a:pt x="140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287;p72">
              <a:extLst>
                <a:ext uri="{FF2B5EF4-FFF2-40B4-BE49-F238E27FC236}">
                  <a16:creationId xmlns:a16="http://schemas.microsoft.com/office/drawing/2014/main" id="{59DEA28E-DD4A-C62B-E6EA-F766E5DE8CF8}"/>
                </a:ext>
              </a:extLst>
            </p:cNvPr>
            <p:cNvSpPr/>
            <p:nvPr/>
          </p:nvSpPr>
          <p:spPr>
            <a:xfrm>
              <a:off x="8145234" y="1523537"/>
              <a:ext cx="8830" cy="121488"/>
            </a:xfrm>
            <a:custGeom>
              <a:avLst/>
              <a:gdLst/>
              <a:ahLst/>
              <a:cxnLst/>
              <a:rect l="l" t="t" r="r" b="b"/>
              <a:pathLst>
                <a:path w="468" h="6439" extrusionOk="0">
                  <a:moveTo>
                    <a:pt x="167" y="0"/>
                  </a:moveTo>
                  <a:cubicBezTo>
                    <a:pt x="67" y="0"/>
                    <a:pt x="1" y="1468"/>
                    <a:pt x="1" y="3236"/>
                  </a:cubicBezTo>
                  <a:cubicBezTo>
                    <a:pt x="34" y="5004"/>
                    <a:pt x="134" y="6438"/>
                    <a:pt x="267" y="6438"/>
                  </a:cubicBezTo>
                  <a:cubicBezTo>
                    <a:pt x="368" y="6438"/>
                    <a:pt x="468" y="5004"/>
                    <a:pt x="434" y="3236"/>
                  </a:cubicBezTo>
                  <a:cubicBezTo>
                    <a:pt x="401" y="1468"/>
                    <a:pt x="301" y="0"/>
                    <a:pt x="167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288;p72">
              <a:extLst>
                <a:ext uri="{FF2B5EF4-FFF2-40B4-BE49-F238E27FC236}">
                  <a16:creationId xmlns:a16="http://schemas.microsoft.com/office/drawing/2014/main" id="{590F1D30-DF6B-1D23-92AB-BC98812FD344}"/>
                </a:ext>
              </a:extLst>
            </p:cNvPr>
            <p:cNvSpPr/>
            <p:nvPr/>
          </p:nvSpPr>
          <p:spPr>
            <a:xfrm>
              <a:off x="8127612" y="1451161"/>
              <a:ext cx="16377" cy="64866"/>
            </a:xfrm>
            <a:custGeom>
              <a:avLst/>
              <a:gdLst/>
              <a:ahLst/>
              <a:cxnLst/>
              <a:rect l="l" t="t" r="r" b="b"/>
              <a:pathLst>
                <a:path w="868" h="3438" extrusionOk="0">
                  <a:moveTo>
                    <a:pt x="768" y="0"/>
                  </a:moveTo>
                  <a:cubicBezTo>
                    <a:pt x="634" y="0"/>
                    <a:pt x="401" y="734"/>
                    <a:pt x="234" y="1668"/>
                  </a:cubicBezTo>
                  <a:cubicBezTo>
                    <a:pt x="34" y="2636"/>
                    <a:pt x="1" y="3436"/>
                    <a:pt x="101" y="3436"/>
                  </a:cubicBezTo>
                  <a:cubicBezTo>
                    <a:pt x="104" y="3437"/>
                    <a:pt x="106" y="3437"/>
                    <a:pt x="109" y="3437"/>
                  </a:cubicBezTo>
                  <a:cubicBezTo>
                    <a:pt x="244" y="3437"/>
                    <a:pt x="471" y="2683"/>
                    <a:pt x="634" y="1768"/>
                  </a:cubicBezTo>
                  <a:cubicBezTo>
                    <a:pt x="835" y="834"/>
                    <a:pt x="868" y="34"/>
                    <a:pt x="768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289;p72">
              <a:extLst>
                <a:ext uri="{FF2B5EF4-FFF2-40B4-BE49-F238E27FC236}">
                  <a16:creationId xmlns:a16="http://schemas.microsoft.com/office/drawing/2014/main" id="{E3E5C1F3-D075-7EF2-6671-F11A26E92FB5}"/>
                </a:ext>
              </a:extLst>
            </p:cNvPr>
            <p:cNvSpPr/>
            <p:nvPr/>
          </p:nvSpPr>
          <p:spPr>
            <a:xfrm>
              <a:off x="8081669" y="1538009"/>
              <a:ext cx="33999" cy="123997"/>
            </a:xfrm>
            <a:custGeom>
              <a:avLst/>
              <a:gdLst/>
              <a:ahLst/>
              <a:cxnLst/>
              <a:rect l="l" t="t" r="r" b="b"/>
              <a:pathLst>
                <a:path w="1802" h="6572" extrusionOk="0">
                  <a:moveTo>
                    <a:pt x="1665" y="0"/>
                  </a:moveTo>
                  <a:cubicBezTo>
                    <a:pt x="1558" y="0"/>
                    <a:pt x="1096" y="1423"/>
                    <a:pt x="668" y="3236"/>
                  </a:cubicBezTo>
                  <a:cubicBezTo>
                    <a:pt x="234" y="5038"/>
                    <a:pt x="1" y="6539"/>
                    <a:pt x="101" y="6572"/>
                  </a:cubicBezTo>
                  <a:cubicBezTo>
                    <a:pt x="201" y="6572"/>
                    <a:pt x="668" y="5138"/>
                    <a:pt x="1101" y="3336"/>
                  </a:cubicBezTo>
                  <a:cubicBezTo>
                    <a:pt x="1535" y="1502"/>
                    <a:pt x="1802" y="34"/>
                    <a:pt x="1668" y="1"/>
                  </a:cubicBezTo>
                  <a:cubicBezTo>
                    <a:pt x="1667" y="0"/>
                    <a:pt x="1666" y="0"/>
                    <a:pt x="1665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290;p72">
              <a:extLst>
                <a:ext uri="{FF2B5EF4-FFF2-40B4-BE49-F238E27FC236}">
                  <a16:creationId xmlns:a16="http://schemas.microsoft.com/office/drawing/2014/main" id="{61179D2E-6E92-5784-693B-12F11EF4A636}"/>
                </a:ext>
              </a:extLst>
            </p:cNvPr>
            <p:cNvSpPr/>
            <p:nvPr/>
          </p:nvSpPr>
          <p:spPr>
            <a:xfrm>
              <a:off x="8066556" y="1483878"/>
              <a:ext cx="42829" cy="83168"/>
            </a:xfrm>
            <a:custGeom>
              <a:avLst/>
              <a:gdLst/>
              <a:ahLst/>
              <a:cxnLst/>
              <a:rect l="l" t="t" r="r" b="b"/>
              <a:pathLst>
                <a:path w="2270" h="4408" extrusionOk="0">
                  <a:moveTo>
                    <a:pt x="2130" y="0"/>
                  </a:moveTo>
                  <a:cubicBezTo>
                    <a:pt x="2017" y="0"/>
                    <a:pt x="1492" y="923"/>
                    <a:pt x="935" y="2136"/>
                  </a:cubicBezTo>
                  <a:cubicBezTo>
                    <a:pt x="368" y="3337"/>
                    <a:pt x="1" y="4371"/>
                    <a:pt x="101" y="4404"/>
                  </a:cubicBezTo>
                  <a:cubicBezTo>
                    <a:pt x="104" y="4406"/>
                    <a:pt x="108" y="4407"/>
                    <a:pt x="113" y="4407"/>
                  </a:cubicBezTo>
                  <a:cubicBezTo>
                    <a:pt x="237" y="4407"/>
                    <a:pt x="754" y="3495"/>
                    <a:pt x="1302" y="2303"/>
                  </a:cubicBezTo>
                  <a:cubicBezTo>
                    <a:pt x="1902" y="1102"/>
                    <a:pt x="2269" y="68"/>
                    <a:pt x="2136" y="1"/>
                  </a:cubicBezTo>
                  <a:cubicBezTo>
                    <a:pt x="2134" y="0"/>
                    <a:pt x="2132" y="0"/>
                    <a:pt x="2130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291;p72">
              <a:extLst>
                <a:ext uri="{FF2B5EF4-FFF2-40B4-BE49-F238E27FC236}">
                  <a16:creationId xmlns:a16="http://schemas.microsoft.com/office/drawing/2014/main" id="{77314055-404B-D8FB-B593-7B332B8C483A}"/>
                </a:ext>
              </a:extLst>
            </p:cNvPr>
            <p:cNvSpPr/>
            <p:nvPr/>
          </p:nvSpPr>
          <p:spPr>
            <a:xfrm>
              <a:off x="7977823" y="1498198"/>
              <a:ext cx="86866" cy="75772"/>
            </a:xfrm>
            <a:custGeom>
              <a:avLst/>
              <a:gdLst/>
              <a:ahLst/>
              <a:cxnLst/>
              <a:rect l="l" t="t" r="r" b="b"/>
              <a:pathLst>
                <a:path w="4604" h="4016" extrusionOk="0">
                  <a:moveTo>
                    <a:pt x="4482" y="0"/>
                  </a:moveTo>
                  <a:cubicBezTo>
                    <a:pt x="4307" y="0"/>
                    <a:pt x="3264" y="741"/>
                    <a:pt x="2102" y="1777"/>
                  </a:cubicBezTo>
                  <a:cubicBezTo>
                    <a:pt x="868" y="2911"/>
                    <a:pt x="1" y="3912"/>
                    <a:pt x="67" y="4012"/>
                  </a:cubicBezTo>
                  <a:cubicBezTo>
                    <a:pt x="71" y="4014"/>
                    <a:pt x="76" y="4016"/>
                    <a:pt x="82" y="4016"/>
                  </a:cubicBezTo>
                  <a:cubicBezTo>
                    <a:pt x="240" y="4016"/>
                    <a:pt x="1213" y="3172"/>
                    <a:pt x="2402" y="2111"/>
                  </a:cubicBezTo>
                  <a:cubicBezTo>
                    <a:pt x="3603" y="1010"/>
                    <a:pt x="4604" y="109"/>
                    <a:pt x="4504" y="9"/>
                  </a:cubicBezTo>
                  <a:cubicBezTo>
                    <a:pt x="4500" y="3"/>
                    <a:pt x="4492" y="0"/>
                    <a:pt x="4482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292;p72">
              <a:extLst>
                <a:ext uri="{FF2B5EF4-FFF2-40B4-BE49-F238E27FC236}">
                  <a16:creationId xmlns:a16="http://schemas.microsoft.com/office/drawing/2014/main" id="{17EE6FA8-1D24-EAC0-79B2-BAAE7107D13F}"/>
                </a:ext>
              </a:extLst>
            </p:cNvPr>
            <p:cNvSpPr/>
            <p:nvPr/>
          </p:nvSpPr>
          <p:spPr>
            <a:xfrm>
              <a:off x="8055859" y="1425690"/>
              <a:ext cx="59810" cy="40244"/>
            </a:xfrm>
            <a:custGeom>
              <a:avLst/>
              <a:gdLst/>
              <a:ahLst/>
              <a:cxnLst/>
              <a:rect l="l" t="t" r="r" b="b"/>
              <a:pathLst>
                <a:path w="3170" h="2133" extrusionOk="0">
                  <a:moveTo>
                    <a:pt x="3062" y="1"/>
                  </a:moveTo>
                  <a:cubicBezTo>
                    <a:pt x="2883" y="1"/>
                    <a:pt x="2216" y="375"/>
                    <a:pt x="1469" y="883"/>
                  </a:cubicBezTo>
                  <a:cubicBezTo>
                    <a:pt x="635" y="1450"/>
                    <a:pt x="1" y="2017"/>
                    <a:pt x="68" y="2118"/>
                  </a:cubicBezTo>
                  <a:cubicBezTo>
                    <a:pt x="75" y="2128"/>
                    <a:pt x="89" y="2133"/>
                    <a:pt x="109" y="2133"/>
                  </a:cubicBezTo>
                  <a:cubicBezTo>
                    <a:pt x="287" y="2133"/>
                    <a:pt x="955" y="1759"/>
                    <a:pt x="1702" y="1250"/>
                  </a:cubicBezTo>
                  <a:cubicBezTo>
                    <a:pt x="2536" y="650"/>
                    <a:pt x="3170" y="116"/>
                    <a:pt x="3103" y="16"/>
                  </a:cubicBezTo>
                  <a:cubicBezTo>
                    <a:pt x="3096" y="6"/>
                    <a:pt x="3082" y="1"/>
                    <a:pt x="3062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293;p72">
              <a:extLst>
                <a:ext uri="{FF2B5EF4-FFF2-40B4-BE49-F238E27FC236}">
                  <a16:creationId xmlns:a16="http://schemas.microsoft.com/office/drawing/2014/main" id="{C7A1D881-2849-FE33-8A6C-4D8E07496741}"/>
                </a:ext>
              </a:extLst>
            </p:cNvPr>
            <p:cNvSpPr/>
            <p:nvPr/>
          </p:nvSpPr>
          <p:spPr>
            <a:xfrm>
              <a:off x="7905447" y="1483595"/>
              <a:ext cx="124639" cy="51603"/>
            </a:xfrm>
            <a:custGeom>
              <a:avLst/>
              <a:gdLst/>
              <a:ahLst/>
              <a:cxnLst/>
              <a:rect l="l" t="t" r="r" b="b"/>
              <a:pathLst>
                <a:path w="6606" h="2735" extrusionOk="0">
                  <a:moveTo>
                    <a:pt x="6516" y="1"/>
                  </a:moveTo>
                  <a:cubicBezTo>
                    <a:pt x="6223" y="1"/>
                    <a:pt x="4818" y="391"/>
                    <a:pt x="3169" y="1050"/>
                  </a:cubicBezTo>
                  <a:cubicBezTo>
                    <a:pt x="1368" y="1784"/>
                    <a:pt x="1" y="2618"/>
                    <a:pt x="67" y="2718"/>
                  </a:cubicBezTo>
                  <a:cubicBezTo>
                    <a:pt x="73" y="2729"/>
                    <a:pt x="89" y="2735"/>
                    <a:pt x="115" y="2735"/>
                  </a:cubicBezTo>
                  <a:cubicBezTo>
                    <a:pt x="386" y="2735"/>
                    <a:pt x="1725" y="2120"/>
                    <a:pt x="3370" y="1450"/>
                  </a:cubicBezTo>
                  <a:cubicBezTo>
                    <a:pt x="5138" y="683"/>
                    <a:pt x="6605" y="116"/>
                    <a:pt x="6572" y="16"/>
                  </a:cubicBezTo>
                  <a:cubicBezTo>
                    <a:pt x="6569" y="6"/>
                    <a:pt x="6550" y="1"/>
                    <a:pt x="6516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294;p72">
              <a:extLst>
                <a:ext uri="{FF2B5EF4-FFF2-40B4-BE49-F238E27FC236}">
                  <a16:creationId xmlns:a16="http://schemas.microsoft.com/office/drawing/2014/main" id="{19F291C1-A780-CFE3-AE5A-93D734C3CC0B}"/>
                </a:ext>
              </a:extLst>
            </p:cNvPr>
            <p:cNvSpPr/>
            <p:nvPr/>
          </p:nvSpPr>
          <p:spPr>
            <a:xfrm>
              <a:off x="7963351" y="1430049"/>
              <a:ext cx="99451" cy="32301"/>
            </a:xfrm>
            <a:custGeom>
              <a:avLst/>
              <a:gdLst/>
              <a:ahLst/>
              <a:cxnLst/>
              <a:rect l="l" t="t" r="r" b="b"/>
              <a:pathLst>
                <a:path w="5271" h="1712" extrusionOk="0">
                  <a:moveTo>
                    <a:pt x="5168" y="1"/>
                  </a:moveTo>
                  <a:cubicBezTo>
                    <a:pt x="4893" y="1"/>
                    <a:pt x="3864" y="308"/>
                    <a:pt x="2602" y="719"/>
                  </a:cubicBezTo>
                  <a:cubicBezTo>
                    <a:pt x="1168" y="1186"/>
                    <a:pt x="0" y="1553"/>
                    <a:pt x="34" y="1686"/>
                  </a:cubicBezTo>
                  <a:cubicBezTo>
                    <a:pt x="39" y="1703"/>
                    <a:pt x="79" y="1712"/>
                    <a:pt x="148" y="1712"/>
                  </a:cubicBezTo>
                  <a:cubicBezTo>
                    <a:pt x="488" y="1712"/>
                    <a:pt x="1543" y="1508"/>
                    <a:pt x="2736" y="1119"/>
                  </a:cubicBezTo>
                  <a:cubicBezTo>
                    <a:pt x="4170" y="686"/>
                    <a:pt x="5271" y="152"/>
                    <a:pt x="5237" y="19"/>
                  </a:cubicBezTo>
                  <a:cubicBezTo>
                    <a:pt x="5229" y="6"/>
                    <a:pt x="5206" y="1"/>
                    <a:pt x="5168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295;p72">
              <a:extLst>
                <a:ext uri="{FF2B5EF4-FFF2-40B4-BE49-F238E27FC236}">
                  <a16:creationId xmlns:a16="http://schemas.microsoft.com/office/drawing/2014/main" id="{41BD91F0-0DDF-AFCF-CE34-68D7DA156C33}"/>
                </a:ext>
              </a:extLst>
            </p:cNvPr>
            <p:cNvSpPr/>
            <p:nvPr/>
          </p:nvSpPr>
          <p:spPr>
            <a:xfrm>
              <a:off x="7924956" y="1403163"/>
              <a:ext cx="110167" cy="8358"/>
            </a:xfrm>
            <a:custGeom>
              <a:avLst/>
              <a:gdLst/>
              <a:ahLst/>
              <a:cxnLst/>
              <a:rect l="l" t="t" r="r" b="b"/>
              <a:pathLst>
                <a:path w="5839" h="443" extrusionOk="0">
                  <a:moveTo>
                    <a:pt x="3729" y="1"/>
                  </a:moveTo>
                  <a:cubicBezTo>
                    <a:pt x="3477" y="1"/>
                    <a:pt x="3211" y="3"/>
                    <a:pt x="2936" y="9"/>
                  </a:cubicBezTo>
                  <a:cubicBezTo>
                    <a:pt x="1302" y="9"/>
                    <a:pt x="1" y="143"/>
                    <a:pt x="1" y="243"/>
                  </a:cubicBezTo>
                  <a:cubicBezTo>
                    <a:pt x="1" y="376"/>
                    <a:pt x="1302" y="443"/>
                    <a:pt x="2936" y="443"/>
                  </a:cubicBezTo>
                  <a:cubicBezTo>
                    <a:pt x="4537" y="409"/>
                    <a:pt x="5838" y="309"/>
                    <a:pt x="5838" y="176"/>
                  </a:cubicBezTo>
                  <a:cubicBezTo>
                    <a:pt x="5838" y="65"/>
                    <a:pt x="4945" y="1"/>
                    <a:pt x="3729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296;p72">
              <a:extLst>
                <a:ext uri="{FF2B5EF4-FFF2-40B4-BE49-F238E27FC236}">
                  <a16:creationId xmlns:a16="http://schemas.microsoft.com/office/drawing/2014/main" id="{15D684C3-366A-E780-3FE0-D30486DD6F30}"/>
                </a:ext>
              </a:extLst>
            </p:cNvPr>
            <p:cNvSpPr/>
            <p:nvPr/>
          </p:nvSpPr>
          <p:spPr>
            <a:xfrm>
              <a:off x="8047689" y="1383786"/>
              <a:ext cx="49112" cy="15075"/>
            </a:xfrm>
            <a:custGeom>
              <a:avLst/>
              <a:gdLst/>
              <a:ahLst/>
              <a:cxnLst/>
              <a:rect l="l" t="t" r="r" b="b"/>
              <a:pathLst>
                <a:path w="2603" h="799" extrusionOk="0">
                  <a:moveTo>
                    <a:pt x="161" y="1"/>
                  </a:moveTo>
                  <a:cubicBezTo>
                    <a:pt x="94" y="1"/>
                    <a:pt x="50" y="12"/>
                    <a:pt x="34" y="35"/>
                  </a:cubicBezTo>
                  <a:cubicBezTo>
                    <a:pt x="0" y="135"/>
                    <a:pt x="501" y="469"/>
                    <a:pt x="1234" y="669"/>
                  </a:cubicBezTo>
                  <a:cubicBezTo>
                    <a:pt x="1581" y="764"/>
                    <a:pt x="1899" y="799"/>
                    <a:pt x="2137" y="799"/>
                  </a:cubicBezTo>
                  <a:cubicBezTo>
                    <a:pt x="2402" y="799"/>
                    <a:pt x="2569" y="755"/>
                    <a:pt x="2569" y="703"/>
                  </a:cubicBezTo>
                  <a:cubicBezTo>
                    <a:pt x="2602" y="569"/>
                    <a:pt x="2035" y="402"/>
                    <a:pt x="1335" y="236"/>
                  </a:cubicBezTo>
                  <a:cubicBezTo>
                    <a:pt x="827" y="109"/>
                    <a:pt x="377" y="1"/>
                    <a:pt x="161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297;p72">
              <a:extLst>
                <a:ext uri="{FF2B5EF4-FFF2-40B4-BE49-F238E27FC236}">
                  <a16:creationId xmlns:a16="http://schemas.microsoft.com/office/drawing/2014/main" id="{A7327477-C2CD-D79F-4FE7-98179B3F2845}"/>
                </a:ext>
              </a:extLst>
            </p:cNvPr>
            <p:cNvSpPr/>
            <p:nvPr/>
          </p:nvSpPr>
          <p:spPr>
            <a:xfrm>
              <a:off x="7880900" y="1328825"/>
              <a:ext cx="141619" cy="42433"/>
            </a:xfrm>
            <a:custGeom>
              <a:avLst/>
              <a:gdLst/>
              <a:ahLst/>
              <a:cxnLst/>
              <a:rect l="l" t="t" r="r" b="b"/>
              <a:pathLst>
                <a:path w="7506" h="2249" extrusionOk="0">
                  <a:moveTo>
                    <a:pt x="78" y="0"/>
                  </a:moveTo>
                  <a:cubicBezTo>
                    <a:pt x="52" y="0"/>
                    <a:pt x="37" y="4"/>
                    <a:pt x="34" y="13"/>
                  </a:cubicBezTo>
                  <a:cubicBezTo>
                    <a:pt x="1" y="113"/>
                    <a:pt x="1568" y="847"/>
                    <a:pt x="3637" y="1447"/>
                  </a:cubicBezTo>
                  <a:cubicBezTo>
                    <a:pt x="5358" y="1975"/>
                    <a:pt x="6848" y="2248"/>
                    <a:pt x="7319" y="2248"/>
                  </a:cubicBezTo>
                  <a:cubicBezTo>
                    <a:pt x="7414" y="2248"/>
                    <a:pt x="7467" y="2237"/>
                    <a:pt x="7473" y="2215"/>
                  </a:cubicBezTo>
                  <a:cubicBezTo>
                    <a:pt x="7506" y="2114"/>
                    <a:pt x="5838" y="1647"/>
                    <a:pt x="3770" y="1047"/>
                  </a:cubicBezTo>
                  <a:cubicBezTo>
                    <a:pt x="1911" y="468"/>
                    <a:pt x="358" y="0"/>
                    <a:pt x="78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298;p72">
              <a:extLst>
                <a:ext uri="{FF2B5EF4-FFF2-40B4-BE49-F238E27FC236}">
                  <a16:creationId xmlns:a16="http://schemas.microsoft.com/office/drawing/2014/main" id="{00805279-F1FC-B98E-9BFD-DEC457FADE81}"/>
                </a:ext>
              </a:extLst>
            </p:cNvPr>
            <p:cNvSpPr/>
            <p:nvPr/>
          </p:nvSpPr>
          <p:spPr>
            <a:xfrm>
              <a:off x="7989785" y="1317429"/>
              <a:ext cx="91281" cy="48357"/>
            </a:xfrm>
            <a:custGeom>
              <a:avLst/>
              <a:gdLst/>
              <a:ahLst/>
              <a:cxnLst/>
              <a:rect l="l" t="t" r="r" b="b"/>
              <a:pathLst>
                <a:path w="4838" h="2563" extrusionOk="0">
                  <a:moveTo>
                    <a:pt x="92" y="0"/>
                  </a:moveTo>
                  <a:cubicBezTo>
                    <a:pt x="61" y="0"/>
                    <a:pt x="41" y="6"/>
                    <a:pt x="34" y="17"/>
                  </a:cubicBezTo>
                  <a:cubicBezTo>
                    <a:pt x="0" y="117"/>
                    <a:pt x="1068" y="684"/>
                    <a:pt x="2369" y="1384"/>
                  </a:cubicBezTo>
                  <a:cubicBezTo>
                    <a:pt x="3574" y="2002"/>
                    <a:pt x="4549" y="2563"/>
                    <a:pt x="4740" y="2563"/>
                  </a:cubicBezTo>
                  <a:cubicBezTo>
                    <a:pt x="4755" y="2563"/>
                    <a:pt x="4766" y="2559"/>
                    <a:pt x="4770" y="2552"/>
                  </a:cubicBezTo>
                  <a:cubicBezTo>
                    <a:pt x="4837" y="2485"/>
                    <a:pt x="3870" y="1684"/>
                    <a:pt x="2569" y="984"/>
                  </a:cubicBezTo>
                  <a:cubicBezTo>
                    <a:pt x="1380" y="360"/>
                    <a:pt x="350" y="0"/>
                    <a:pt x="92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299;p72">
              <a:extLst>
                <a:ext uri="{FF2B5EF4-FFF2-40B4-BE49-F238E27FC236}">
                  <a16:creationId xmlns:a16="http://schemas.microsoft.com/office/drawing/2014/main" id="{48F225C7-4A0D-D027-1D71-C308C22D6267}"/>
                </a:ext>
              </a:extLst>
            </p:cNvPr>
            <p:cNvSpPr/>
            <p:nvPr/>
          </p:nvSpPr>
          <p:spPr>
            <a:xfrm>
              <a:off x="7975936" y="1235147"/>
              <a:ext cx="103866" cy="90904"/>
            </a:xfrm>
            <a:custGeom>
              <a:avLst/>
              <a:gdLst/>
              <a:ahLst/>
              <a:cxnLst/>
              <a:rect l="l" t="t" r="r" b="b"/>
              <a:pathLst>
                <a:path w="5505" h="4818" extrusionOk="0">
                  <a:moveTo>
                    <a:pt x="118" y="1"/>
                  </a:moveTo>
                  <a:cubicBezTo>
                    <a:pt x="110" y="1"/>
                    <a:pt x="104" y="3"/>
                    <a:pt x="101" y="8"/>
                  </a:cubicBezTo>
                  <a:cubicBezTo>
                    <a:pt x="1" y="108"/>
                    <a:pt x="1168" y="1209"/>
                    <a:pt x="2636" y="2543"/>
                  </a:cubicBezTo>
                  <a:cubicBezTo>
                    <a:pt x="4039" y="3787"/>
                    <a:pt x="5230" y="4818"/>
                    <a:pt x="5389" y="4818"/>
                  </a:cubicBezTo>
                  <a:cubicBezTo>
                    <a:pt x="5396" y="4818"/>
                    <a:pt x="5402" y="4816"/>
                    <a:pt x="5404" y="4811"/>
                  </a:cubicBezTo>
                  <a:cubicBezTo>
                    <a:pt x="5504" y="4744"/>
                    <a:pt x="4404" y="3544"/>
                    <a:pt x="2936" y="2209"/>
                  </a:cubicBezTo>
                  <a:cubicBezTo>
                    <a:pt x="1538" y="939"/>
                    <a:pt x="292" y="1"/>
                    <a:pt x="118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300;p72">
              <a:extLst>
                <a:ext uri="{FF2B5EF4-FFF2-40B4-BE49-F238E27FC236}">
                  <a16:creationId xmlns:a16="http://schemas.microsoft.com/office/drawing/2014/main" id="{50904EE0-C95B-0122-64E8-7B58F814EE28}"/>
                </a:ext>
              </a:extLst>
            </p:cNvPr>
            <p:cNvSpPr/>
            <p:nvPr/>
          </p:nvSpPr>
          <p:spPr>
            <a:xfrm>
              <a:off x="8098027" y="1313316"/>
              <a:ext cx="31490" cy="64866"/>
            </a:xfrm>
            <a:custGeom>
              <a:avLst/>
              <a:gdLst/>
              <a:ahLst/>
              <a:cxnLst/>
              <a:rect l="l" t="t" r="r" b="b"/>
              <a:pathLst>
                <a:path w="1669" h="3438" extrusionOk="0">
                  <a:moveTo>
                    <a:pt x="141" y="0"/>
                  </a:moveTo>
                  <a:cubicBezTo>
                    <a:pt x="139" y="0"/>
                    <a:pt x="136" y="0"/>
                    <a:pt x="134" y="1"/>
                  </a:cubicBezTo>
                  <a:cubicBezTo>
                    <a:pt x="1" y="34"/>
                    <a:pt x="168" y="868"/>
                    <a:pt x="568" y="1836"/>
                  </a:cubicBezTo>
                  <a:cubicBezTo>
                    <a:pt x="992" y="2748"/>
                    <a:pt x="1447" y="3438"/>
                    <a:pt x="1561" y="3438"/>
                  </a:cubicBezTo>
                  <a:cubicBezTo>
                    <a:pt x="1564" y="3438"/>
                    <a:pt x="1566" y="3438"/>
                    <a:pt x="1569" y="3437"/>
                  </a:cubicBezTo>
                  <a:cubicBezTo>
                    <a:pt x="1669" y="3370"/>
                    <a:pt x="1368" y="2636"/>
                    <a:pt x="968" y="1669"/>
                  </a:cubicBezTo>
                  <a:cubicBezTo>
                    <a:pt x="576" y="755"/>
                    <a:pt x="248" y="0"/>
                    <a:pt x="141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301;p72">
              <a:extLst>
                <a:ext uri="{FF2B5EF4-FFF2-40B4-BE49-F238E27FC236}">
                  <a16:creationId xmlns:a16="http://schemas.microsoft.com/office/drawing/2014/main" id="{52F0D45C-75F0-71C9-8DC7-7066FA7A113F}"/>
                </a:ext>
              </a:extLst>
            </p:cNvPr>
            <p:cNvSpPr/>
            <p:nvPr/>
          </p:nvSpPr>
          <p:spPr>
            <a:xfrm>
              <a:off x="8098027" y="1234638"/>
              <a:ext cx="39037" cy="105790"/>
            </a:xfrm>
            <a:custGeom>
              <a:avLst/>
              <a:gdLst/>
              <a:ahLst/>
              <a:cxnLst/>
              <a:rect l="l" t="t" r="r" b="b"/>
              <a:pathLst>
                <a:path w="2069" h="5607" extrusionOk="0">
                  <a:moveTo>
                    <a:pt x="140" y="1"/>
                  </a:moveTo>
                  <a:cubicBezTo>
                    <a:pt x="138" y="1"/>
                    <a:pt x="136" y="1"/>
                    <a:pt x="134" y="1"/>
                  </a:cubicBezTo>
                  <a:cubicBezTo>
                    <a:pt x="1" y="35"/>
                    <a:pt x="334" y="1336"/>
                    <a:pt x="835" y="2870"/>
                  </a:cubicBezTo>
                  <a:cubicBezTo>
                    <a:pt x="1329" y="4384"/>
                    <a:pt x="1822" y="5606"/>
                    <a:pt x="1963" y="5606"/>
                  </a:cubicBezTo>
                  <a:cubicBezTo>
                    <a:pt x="1965" y="5606"/>
                    <a:pt x="1967" y="5606"/>
                    <a:pt x="1969" y="5605"/>
                  </a:cubicBezTo>
                  <a:cubicBezTo>
                    <a:pt x="2069" y="5572"/>
                    <a:pt x="1769" y="4304"/>
                    <a:pt x="1235" y="2737"/>
                  </a:cubicBezTo>
                  <a:cubicBezTo>
                    <a:pt x="741" y="1223"/>
                    <a:pt x="280" y="1"/>
                    <a:pt x="140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302;p72">
              <a:extLst>
                <a:ext uri="{FF2B5EF4-FFF2-40B4-BE49-F238E27FC236}">
                  <a16:creationId xmlns:a16="http://schemas.microsoft.com/office/drawing/2014/main" id="{C796C22A-23D3-9F09-13B2-89BB58E39C6A}"/>
                </a:ext>
              </a:extLst>
            </p:cNvPr>
            <p:cNvSpPr/>
            <p:nvPr/>
          </p:nvSpPr>
          <p:spPr>
            <a:xfrm>
              <a:off x="8145857" y="1165432"/>
              <a:ext cx="10094" cy="123375"/>
            </a:xfrm>
            <a:custGeom>
              <a:avLst/>
              <a:gdLst/>
              <a:ahLst/>
              <a:cxnLst/>
              <a:rect l="l" t="t" r="r" b="b"/>
              <a:pathLst>
                <a:path w="535" h="6539" extrusionOk="0">
                  <a:moveTo>
                    <a:pt x="201" y="0"/>
                  </a:moveTo>
                  <a:cubicBezTo>
                    <a:pt x="68" y="0"/>
                    <a:pt x="1" y="1468"/>
                    <a:pt x="34" y="3269"/>
                  </a:cubicBezTo>
                  <a:cubicBezTo>
                    <a:pt x="101" y="5070"/>
                    <a:pt x="201" y="6538"/>
                    <a:pt x="335" y="6538"/>
                  </a:cubicBezTo>
                  <a:cubicBezTo>
                    <a:pt x="468" y="6538"/>
                    <a:pt x="535" y="5070"/>
                    <a:pt x="468" y="3269"/>
                  </a:cubicBezTo>
                  <a:cubicBezTo>
                    <a:pt x="435" y="1468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303;p72">
              <a:extLst>
                <a:ext uri="{FF2B5EF4-FFF2-40B4-BE49-F238E27FC236}">
                  <a16:creationId xmlns:a16="http://schemas.microsoft.com/office/drawing/2014/main" id="{B759B1B3-7945-5249-5CD1-83EC98A821A6}"/>
                </a:ext>
              </a:extLst>
            </p:cNvPr>
            <p:cNvSpPr/>
            <p:nvPr/>
          </p:nvSpPr>
          <p:spPr>
            <a:xfrm>
              <a:off x="8014331" y="1144621"/>
              <a:ext cx="86243" cy="151129"/>
            </a:xfrm>
            <a:custGeom>
              <a:avLst/>
              <a:gdLst/>
              <a:ahLst/>
              <a:cxnLst/>
              <a:rect l="l" t="t" r="r" b="b"/>
              <a:pathLst>
                <a:path w="4571" h="8010" extrusionOk="0">
                  <a:moveTo>
                    <a:pt x="140" y="0"/>
                  </a:moveTo>
                  <a:cubicBezTo>
                    <a:pt x="138" y="0"/>
                    <a:pt x="136" y="1"/>
                    <a:pt x="134" y="2"/>
                  </a:cubicBezTo>
                  <a:cubicBezTo>
                    <a:pt x="0" y="36"/>
                    <a:pt x="901" y="1904"/>
                    <a:pt x="2102" y="4105"/>
                  </a:cubicBezTo>
                  <a:cubicBezTo>
                    <a:pt x="3281" y="6267"/>
                    <a:pt x="4299" y="8010"/>
                    <a:pt x="4430" y="8010"/>
                  </a:cubicBezTo>
                  <a:cubicBezTo>
                    <a:pt x="4433" y="8010"/>
                    <a:pt x="4435" y="8009"/>
                    <a:pt x="4437" y="8008"/>
                  </a:cubicBezTo>
                  <a:cubicBezTo>
                    <a:pt x="4570" y="7941"/>
                    <a:pt x="3670" y="6107"/>
                    <a:pt x="2469" y="3905"/>
                  </a:cubicBezTo>
                  <a:cubicBezTo>
                    <a:pt x="1323" y="1712"/>
                    <a:pt x="274" y="0"/>
                    <a:pt x="140" y="0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304;p72">
              <a:extLst>
                <a:ext uri="{FF2B5EF4-FFF2-40B4-BE49-F238E27FC236}">
                  <a16:creationId xmlns:a16="http://schemas.microsoft.com/office/drawing/2014/main" id="{56A12F0D-15A8-7461-73D0-8E7EB5DB349F}"/>
                </a:ext>
              </a:extLst>
            </p:cNvPr>
            <p:cNvSpPr/>
            <p:nvPr/>
          </p:nvSpPr>
          <p:spPr>
            <a:xfrm>
              <a:off x="7834958" y="3046597"/>
              <a:ext cx="596666" cy="643382"/>
            </a:xfrm>
            <a:custGeom>
              <a:avLst/>
              <a:gdLst/>
              <a:ahLst/>
              <a:cxnLst/>
              <a:rect l="l" t="t" r="r" b="b"/>
              <a:pathLst>
                <a:path w="31624" h="34100" extrusionOk="0">
                  <a:moveTo>
                    <a:pt x="5304" y="1"/>
                  </a:moveTo>
                  <a:cubicBezTo>
                    <a:pt x="5304" y="1"/>
                    <a:pt x="2702" y="1502"/>
                    <a:pt x="1535" y="6172"/>
                  </a:cubicBezTo>
                  <a:cubicBezTo>
                    <a:pt x="734" y="9474"/>
                    <a:pt x="234" y="12843"/>
                    <a:pt x="1" y="16212"/>
                  </a:cubicBezTo>
                  <a:lnTo>
                    <a:pt x="4971" y="29555"/>
                  </a:lnTo>
                  <a:cubicBezTo>
                    <a:pt x="5705" y="31223"/>
                    <a:pt x="7006" y="32557"/>
                    <a:pt x="8640" y="33358"/>
                  </a:cubicBezTo>
                  <a:cubicBezTo>
                    <a:pt x="9715" y="33854"/>
                    <a:pt x="10863" y="34100"/>
                    <a:pt x="12005" y="34100"/>
                  </a:cubicBezTo>
                  <a:cubicBezTo>
                    <a:pt x="13630" y="34100"/>
                    <a:pt x="15242" y="33603"/>
                    <a:pt x="16612" y="32624"/>
                  </a:cubicBezTo>
                  <a:lnTo>
                    <a:pt x="17880" y="31724"/>
                  </a:lnTo>
                  <a:cubicBezTo>
                    <a:pt x="18681" y="31156"/>
                    <a:pt x="19381" y="30456"/>
                    <a:pt x="19915" y="29655"/>
                  </a:cubicBezTo>
                  <a:lnTo>
                    <a:pt x="31623" y="9774"/>
                  </a:lnTo>
                  <a:lnTo>
                    <a:pt x="26219" y="4771"/>
                  </a:lnTo>
                  <a:lnTo>
                    <a:pt x="13347" y="20912"/>
                  </a:lnTo>
                  <a:lnTo>
                    <a:pt x="13347" y="20912"/>
                  </a:lnTo>
                  <a:cubicBezTo>
                    <a:pt x="13263" y="20429"/>
                    <a:pt x="11332" y="11823"/>
                    <a:pt x="9941" y="6005"/>
                  </a:cubicBezTo>
                  <a:cubicBezTo>
                    <a:pt x="8807" y="1235"/>
                    <a:pt x="5304" y="1"/>
                    <a:pt x="5304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305;p72">
              <a:extLst>
                <a:ext uri="{FF2B5EF4-FFF2-40B4-BE49-F238E27FC236}">
                  <a16:creationId xmlns:a16="http://schemas.microsoft.com/office/drawing/2014/main" id="{6DA1BE51-7A88-16C8-8734-837D55E215E4}"/>
                </a:ext>
              </a:extLst>
            </p:cNvPr>
            <p:cNvSpPr/>
            <p:nvPr/>
          </p:nvSpPr>
          <p:spPr>
            <a:xfrm>
              <a:off x="8303211" y="2892997"/>
              <a:ext cx="341124" cy="353766"/>
            </a:xfrm>
            <a:custGeom>
              <a:avLst/>
              <a:gdLst/>
              <a:ahLst/>
              <a:cxnLst/>
              <a:rect l="l" t="t" r="r" b="b"/>
              <a:pathLst>
                <a:path w="18080" h="18750" extrusionOk="0">
                  <a:moveTo>
                    <a:pt x="12372" y="1"/>
                  </a:moveTo>
                  <a:cubicBezTo>
                    <a:pt x="12289" y="1"/>
                    <a:pt x="12210" y="13"/>
                    <a:pt x="12142" y="36"/>
                  </a:cubicBezTo>
                  <a:cubicBezTo>
                    <a:pt x="11508" y="236"/>
                    <a:pt x="9274" y="3405"/>
                    <a:pt x="7806" y="5507"/>
                  </a:cubicBezTo>
                  <a:cubicBezTo>
                    <a:pt x="7072" y="6574"/>
                    <a:pt x="6572" y="7375"/>
                    <a:pt x="6572" y="7375"/>
                  </a:cubicBezTo>
                  <a:cubicBezTo>
                    <a:pt x="6572" y="7375"/>
                    <a:pt x="4870" y="8175"/>
                    <a:pt x="3803" y="8842"/>
                  </a:cubicBezTo>
                  <a:cubicBezTo>
                    <a:pt x="3536" y="8976"/>
                    <a:pt x="3269" y="9176"/>
                    <a:pt x="3036" y="9409"/>
                  </a:cubicBezTo>
                  <a:cubicBezTo>
                    <a:pt x="2535" y="9976"/>
                    <a:pt x="1034" y="13946"/>
                    <a:pt x="1034" y="13946"/>
                  </a:cubicBezTo>
                  <a:lnTo>
                    <a:pt x="0" y="15714"/>
                  </a:lnTo>
                  <a:lnTo>
                    <a:pt x="5704" y="18749"/>
                  </a:lnTo>
                  <a:lnTo>
                    <a:pt x="8673" y="16514"/>
                  </a:lnTo>
                  <a:lnTo>
                    <a:pt x="10841" y="14847"/>
                  </a:lnTo>
                  <a:cubicBezTo>
                    <a:pt x="11142" y="14646"/>
                    <a:pt x="11342" y="14446"/>
                    <a:pt x="11475" y="14313"/>
                  </a:cubicBezTo>
                  <a:cubicBezTo>
                    <a:pt x="12476" y="13412"/>
                    <a:pt x="12109" y="11978"/>
                    <a:pt x="12109" y="11978"/>
                  </a:cubicBezTo>
                  <a:lnTo>
                    <a:pt x="12609" y="10710"/>
                  </a:lnTo>
                  <a:cubicBezTo>
                    <a:pt x="12943" y="10043"/>
                    <a:pt x="12743" y="9209"/>
                    <a:pt x="12176" y="8742"/>
                  </a:cubicBezTo>
                  <a:cubicBezTo>
                    <a:pt x="13410" y="7608"/>
                    <a:pt x="14711" y="6607"/>
                    <a:pt x="16045" y="5673"/>
                  </a:cubicBezTo>
                  <a:cubicBezTo>
                    <a:pt x="17880" y="4539"/>
                    <a:pt x="18080" y="4106"/>
                    <a:pt x="17246" y="3539"/>
                  </a:cubicBezTo>
                  <a:cubicBezTo>
                    <a:pt x="17187" y="3499"/>
                    <a:pt x="17102" y="3480"/>
                    <a:pt x="16993" y="3480"/>
                  </a:cubicBezTo>
                  <a:cubicBezTo>
                    <a:pt x="15568" y="3480"/>
                    <a:pt x="10208" y="6707"/>
                    <a:pt x="10208" y="6707"/>
                  </a:cubicBezTo>
                  <a:cubicBezTo>
                    <a:pt x="10208" y="6707"/>
                    <a:pt x="11475" y="4439"/>
                    <a:pt x="12609" y="2338"/>
                  </a:cubicBezTo>
                  <a:cubicBezTo>
                    <a:pt x="13590" y="521"/>
                    <a:pt x="12900" y="1"/>
                    <a:pt x="12372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306;p72">
              <a:extLst>
                <a:ext uri="{FF2B5EF4-FFF2-40B4-BE49-F238E27FC236}">
                  <a16:creationId xmlns:a16="http://schemas.microsoft.com/office/drawing/2014/main" id="{D6F386C8-3994-EAA0-CC5B-DD08B3D60E0F}"/>
                </a:ext>
              </a:extLst>
            </p:cNvPr>
            <p:cNvSpPr/>
            <p:nvPr/>
          </p:nvSpPr>
          <p:spPr>
            <a:xfrm>
              <a:off x="8375587" y="3046522"/>
              <a:ext cx="125884" cy="124714"/>
            </a:xfrm>
            <a:custGeom>
              <a:avLst/>
              <a:gdLst/>
              <a:ahLst/>
              <a:cxnLst/>
              <a:rect l="l" t="t" r="r" b="b"/>
              <a:pathLst>
                <a:path w="6672" h="6610" extrusionOk="0">
                  <a:moveTo>
                    <a:pt x="3347" y="1"/>
                  </a:moveTo>
                  <a:cubicBezTo>
                    <a:pt x="3044" y="1"/>
                    <a:pt x="2743" y="66"/>
                    <a:pt x="2469" y="172"/>
                  </a:cubicBezTo>
                  <a:cubicBezTo>
                    <a:pt x="2135" y="338"/>
                    <a:pt x="1802" y="505"/>
                    <a:pt x="1468" y="672"/>
                  </a:cubicBezTo>
                  <a:cubicBezTo>
                    <a:pt x="1235" y="805"/>
                    <a:pt x="968" y="905"/>
                    <a:pt x="701" y="972"/>
                  </a:cubicBezTo>
                  <a:cubicBezTo>
                    <a:pt x="467" y="1039"/>
                    <a:pt x="234" y="1072"/>
                    <a:pt x="0" y="1072"/>
                  </a:cubicBezTo>
                  <a:cubicBezTo>
                    <a:pt x="0" y="1072"/>
                    <a:pt x="67" y="1106"/>
                    <a:pt x="200" y="1106"/>
                  </a:cubicBezTo>
                  <a:cubicBezTo>
                    <a:pt x="249" y="1115"/>
                    <a:pt x="298" y="1119"/>
                    <a:pt x="348" y="1119"/>
                  </a:cubicBezTo>
                  <a:cubicBezTo>
                    <a:pt x="468" y="1119"/>
                    <a:pt x="593" y="1096"/>
                    <a:pt x="734" y="1072"/>
                  </a:cubicBezTo>
                  <a:cubicBezTo>
                    <a:pt x="1001" y="1006"/>
                    <a:pt x="1268" y="905"/>
                    <a:pt x="1535" y="805"/>
                  </a:cubicBezTo>
                  <a:cubicBezTo>
                    <a:pt x="1835" y="672"/>
                    <a:pt x="2169" y="472"/>
                    <a:pt x="2535" y="338"/>
                  </a:cubicBezTo>
                  <a:cubicBezTo>
                    <a:pt x="2786" y="234"/>
                    <a:pt x="3049" y="182"/>
                    <a:pt x="3309" y="182"/>
                  </a:cubicBezTo>
                  <a:cubicBezTo>
                    <a:pt x="3465" y="182"/>
                    <a:pt x="3620" y="201"/>
                    <a:pt x="3770" y="238"/>
                  </a:cubicBezTo>
                  <a:cubicBezTo>
                    <a:pt x="4237" y="438"/>
                    <a:pt x="4604" y="839"/>
                    <a:pt x="4770" y="1306"/>
                  </a:cubicBezTo>
                  <a:cubicBezTo>
                    <a:pt x="5254" y="2241"/>
                    <a:pt x="5769" y="3270"/>
                    <a:pt x="6376" y="4363"/>
                  </a:cubicBezTo>
                  <a:lnTo>
                    <a:pt x="6376" y="4363"/>
                  </a:lnTo>
                  <a:cubicBezTo>
                    <a:pt x="6362" y="4370"/>
                    <a:pt x="6350" y="4375"/>
                    <a:pt x="6338" y="4375"/>
                  </a:cubicBezTo>
                  <a:cubicBezTo>
                    <a:pt x="6041" y="4516"/>
                    <a:pt x="5732" y="4586"/>
                    <a:pt x="5426" y="4586"/>
                  </a:cubicBezTo>
                  <a:cubicBezTo>
                    <a:pt x="5011" y="4586"/>
                    <a:pt x="4602" y="4458"/>
                    <a:pt x="4237" y="4208"/>
                  </a:cubicBezTo>
                  <a:cubicBezTo>
                    <a:pt x="3670" y="3841"/>
                    <a:pt x="3203" y="3341"/>
                    <a:pt x="2836" y="2773"/>
                  </a:cubicBezTo>
                  <a:lnTo>
                    <a:pt x="2369" y="2140"/>
                  </a:lnTo>
                  <a:lnTo>
                    <a:pt x="2636" y="2840"/>
                  </a:lnTo>
                  <a:cubicBezTo>
                    <a:pt x="2639" y="2850"/>
                    <a:pt x="2642" y="2859"/>
                    <a:pt x="2646" y="2868"/>
                  </a:cubicBezTo>
                  <a:lnTo>
                    <a:pt x="2646" y="2868"/>
                  </a:lnTo>
                  <a:lnTo>
                    <a:pt x="2636" y="2874"/>
                  </a:lnTo>
                  <a:cubicBezTo>
                    <a:pt x="2644" y="2886"/>
                    <a:pt x="2652" y="2898"/>
                    <a:pt x="2660" y="2910"/>
                  </a:cubicBezTo>
                  <a:lnTo>
                    <a:pt x="2660" y="2910"/>
                  </a:lnTo>
                  <a:cubicBezTo>
                    <a:pt x="3022" y="3994"/>
                    <a:pt x="2683" y="5225"/>
                    <a:pt x="1802" y="5976"/>
                  </a:cubicBezTo>
                  <a:cubicBezTo>
                    <a:pt x="1435" y="6243"/>
                    <a:pt x="1034" y="6443"/>
                    <a:pt x="634" y="6610"/>
                  </a:cubicBezTo>
                  <a:cubicBezTo>
                    <a:pt x="734" y="6610"/>
                    <a:pt x="868" y="6576"/>
                    <a:pt x="968" y="6543"/>
                  </a:cubicBezTo>
                  <a:cubicBezTo>
                    <a:pt x="1301" y="6443"/>
                    <a:pt x="1601" y="6276"/>
                    <a:pt x="1868" y="6076"/>
                  </a:cubicBezTo>
                  <a:cubicBezTo>
                    <a:pt x="2269" y="5742"/>
                    <a:pt x="2602" y="5309"/>
                    <a:pt x="2802" y="4808"/>
                  </a:cubicBezTo>
                  <a:cubicBezTo>
                    <a:pt x="2975" y="4340"/>
                    <a:pt x="3020" y="3817"/>
                    <a:pt x="2951" y="3306"/>
                  </a:cubicBezTo>
                  <a:lnTo>
                    <a:pt x="2951" y="3306"/>
                  </a:lnTo>
                  <a:cubicBezTo>
                    <a:pt x="3288" y="3730"/>
                    <a:pt x="3677" y="4107"/>
                    <a:pt x="4103" y="4408"/>
                  </a:cubicBezTo>
                  <a:cubicBezTo>
                    <a:pt x="4507" y="4697"/>
                    <a:pt x="4967" y="4841"/>
                    <a:pt x="5431" y="4841"/>
                  </a:cubicBezTo>
                  <a:cubicBezTo>
                    <a:pt x="5771" y="4841"/>
                    <a:pt x="6114" y="4763"/>
                    <a:pt x="6438" y="4608"/>
                  </a:cubicBezTo>
                  <a:cubicBezTo>
                    <a:pt x="6505" y="4575"/>
                    <a:pt x="6538" y="4541"/>
                    <a:pt x="6605" y="4508"/>
                  </a:cubicBezTo>
                  <a:lnTo>
                    <a:pt x="6672" y="4441"/>
                  </a:lnTo>
                  <a:lnTo>
                    <a:pt x="6638" y="4341"/>
                  </a:lnTo>
                  <a:cubicBezTo>
                    <a:pt x="6038" y="3240"/>
                    <a:pt x="5471" y="2173"/>
                    <a:pt x="4971" y="1206"/>
                  </a:cubicBezTo>
                  <a:cubicBezTo>
                    <a:pt x="4837" y="939"/>
                    <a:pt x="4704" y="705"/>
                    <a:pt x="4504" y="505"/>
                  </a:cubicBezTo>
                  <a:cubicBezTo>
                    <a:pt x="4337" y="305"/>
                    <a:pt x="4103" y="138"/>
                    <a:pt x="3870" y="72"/>
                  </a:cubicBezTo>
                  <a:cubicBezTo>
                    <a:pt x="3698" y="23"/>
                    <a:pt x="3523" y="1"/>
                    <a:pt x="3347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307;p72">
              <a:extLst>
                <a:ext uri="{FF2B5EF4-FFF2-40B4-BE49-F238E27FC236}">
                  <a16:creationId xmlns:a16="http://schemas.microsoft.com/office/drawing/2014/main" id="{62575B8B-BEB3-4C38-A5F6-0D96FF21A9B7}"/>
                </a:ext>
              </a:extLst>
            </p:cNvPr>
            <p:cNvSpPr/>
            <p:nvPr/>
          </p:nvSpPr>
          <p:spPr>
            <a:xfrm>
              <a:off x="8433492" y="3129671"/>
              <a:ext cx="82451" cy="38263"/>
            </a:xfrm>
            <a:custGeom>
              <a:avLst/>
              <a:gdLst/>
              <a:ahLst/>
              <a:cxnLst/>
              <a:rect l="l" t="t" r="r" b="b"/>
              <a:pathLst>
                <a:path w="4370" h="2028" extrusionOk="0">
                  <a:moveTo>
                    <a:pt x="1068" y="1"/>
                  </a:moveTo>
                  <a:cubicBezTo>
                    <a:pt x="1068" y="1"/>
                    <a:pt x="968" y="1"/>
                    <a:pt x="834" y="101"/>
                  </a:cubicBezTo>
                  <a:cubicBezTo>
                    <a:pt x="634" y="201"/>
                    <a:pt x="434" y="368"/>
                    <a:pt x="300" y="535"/>
                  </a:cubicBezTo>
                  <a:cubicBezTo>
                    <a:pt x="34" y="835"/>
                    <a:pt x="0" y="1235"/>
                    <a:pt x="134" y="1569"/>
                  </a:cubicBezTo>
                  <a:cubicBezTo>
                    <a:pt x="234" y="1802"/>
                    <a:pt x="434" y="1936"/>
                    <a:pt x="667" y="2002"/>
                  </a:cubicBezTo>
                  <a:cubicBezTo>
                    <a:pt x="784" y="2019"/>
                    <a:pt x="893" y="2027"/>
                    <a:pt x="1001" y="2027"/>
                  </a:cubicBezTo>
                  <a:cubicBezTo>
                    <a:pt x="1109" y="2027"/>
                    <a:pt x="1218" y="2019"/>
                    <a:pt x="1334" y="2002"/>
                  </a:cubicBezTo>
                  <a:cubicBezTo>
                    <a:pt x="2369" y="1836"/>
                    <a:pt x="3369" y="1569"/>
                    <a:pt x="4370" y="1235"/>
                  </a:cubicBezTo>
                  <a:cubicBezTo>
                    <a:pt x="4370" y="1227"/>
                    <a:pt x="4351" y="1224"/>
                    <a:pt x="4316" y="1224"/>
                  </a:cubicBezTo>
                  <a:cubicBezTo>
                    <a:pt x="4043" y="1224"/>
                    <a:pt x="2776" y="1441"/>
                    <a:pt x="1301" y="1736"/>
                  </a:cubicBezTo>
                  <a:cubicBezTo>
                    <a:pt x="1161" y="1768"/>
                    <a:pt x="1025" y="1786"/>
                    <a:pt x="899" y="1786"/>
                  </a:cubicBezTo>
                  <a:cubicBezTo>
                    <a:pt x="637" y="1786"/>
                    <a:pt x="424" y="1705"/>
                    <a:pt x="334" y="1502"/>
                  </a:cubicBezTo>
                  <a:cubicBezTo>
                    <a:pt x="234" y="1235"/>
                    <a:pt x="267" y="902"/>
                    <a:pt x="434" y="668"/>
                  </a:cubicBezTo>
                  <a:cubicBezTo>
                    <a:pt x="567" y="501"/>
                    <a:pt x="701" y="335"/>
                    <a:pt x="867" y="201"/>
                  </a:cubicBezTo>
                  <a:cubicBezTo>
                    <a:pt x="1001" y="68"/>
                    <a:pt x="1068" y="1"/>
                    <a:pt x="1068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308;p72">
              <a:extLst>
                <a:ext uri="{FF2B5EF4-FFF2-40B4-BE49-F238E27FC236}">
                  <a16:creationId xmlns:a16="http://schemas.microsoft.com/office/drawing/2014/main" id="{A8E14EF4-C2AF-BE73-CB25-1D5FB714CEC3}"/>
                </a:ext>
              </a:extLst>
            </p:cNvPr>
            <p:cNvSpPr/>
            <p:nvPr/>
          </p:nvSpPr>
          <p:spPr>
            <a:xfrm>
              <a:off x="8487641" y="3105087"/>
              <a:ext cx="38376" cy="6717"/>
            </a:xfrm>
            <a:custGeom>
              <a:avLst/>
              <a:gdLst/>
              <a:ahLst/>
              <a:cxnLst/>
              <a:rect l="l" t="t" r="r" b="b"/>
              <a:pathLst>
                <a:path w="2034" h="356" extrusionOk="0">
                  <a:moveTo>
                    <a:pt x="930" y="0"/>
                  </a:moveTo>
                  <a:cubicBezTo>
                    <a:pt x="384" y="0"/>
                    <a:pt x="1" y="240"/>
                    <a:pt x="32" y="303"/>
                  </a:cubicBezTo>
                  <a:cubicBezTo>
                    <a:pt x="38" y="315"/>
                    <a:pt x="55" y="319"/>
                    <a:pt x="82" y="319"/>
                  </a:cubicBezTo>
                  <a:cubicBezTo>
                    <a:pt x="200" y="319"/>
                    <a:pt x="505" y="232"/>
                    <a:pt x="863" y="232"/>
                  </a:cubicBezTo>
                  <a:cubicBezTo>
                    <a:pt x="908" y="232"/>
                    <a:pt x="953" y="233"/>
                    <a:pt x="1000" y="237"/>
                  </a:cubicBezTo>
                  <a:cubicBezTo>
                    <a:pt x="1429" y="263"/>
                    <a:pt x="1794" y="355"/>
                    <a:pt x="1937" y="355"/>
                  </a:cubicBezTo>
                  <a:cubicBezTo>
                    <a:pt x="1972" y="355"/>
                    <a:pt x="1994" y="350"/>
                    <a:pt x="2000" y="337"/>
                  </a:cubicBezTo>
                  <a:cubicBezTo>
                    <a:pt x="2034" y="270"/>
                    <a:pt x="1600" y="3"/>
                    <a:pt x="1033" y="3"/>
                  </a:cubicBezTo>
                  <a:cubicBezTo>
                    <a:pt x="998" y="1"/>
                    <a:pt x="963" y="0"/>
                    <a:pt x="93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309;p72">
              <a:extLst>
                <a:ext uri="{FF2B5EF4-FFF2-40B4-BE49-F238E27FC236}">
                  <a16:creationId xmlns:a16="http://schemas.microsoft.com/office/drawing/2014/main" id="{4031A510-DB5F-D513-3989-E0DE9FA8417E}"/>
                </a:ext>
              </a:extLst>
            </p:cNvPr>
            <p:cNvSpPr/>
            <p:nvPr/>
          </p:nvSpPr>
          <p:spPr>
            <a:xfrm>
              <a:off x="8470623" y="3057522"/>
              <a:ext cx="50357" cy="13188"/>
            </a:xfrm>
            <a:custGeom>
              <a:avLst/>
              <a:gdLst/>
              <a:ahLst/>
              <a:cxnLst/>
              <a:rect l="l" t="t" r="r" b="b"/>
              <a:pathLst>
                <a:path w="2669" h="699" extrusionOk="0">
                  <a:moveTo>
                    <a:pt x="1861" y="0"/>
                  </a:moveTo>
                  <a:cubicBezTo>
                    <a:pt x="1659" y="0"/>
                    <a:pt x="1463" y="17"/>
                    <a:pt x="1268" y="56"/>
                  </a:cubicBezTo>
                  <a:cubicBezTo>
                    <a:pt x="801" y="122"/>
                    <a:pt x="334" y="356"/>
                    <a:pt x="0" y="689"/>
                  </a:cubicBezTo>
                  <a:cubicBezTo>
                    <a:pt x="4" y="696"/>
                    <a:pt x="12" y="699"/>
                    <a:pt x="25" y="699"/>
                  </a:cubicBezTo>
                  <a:cubicBezTo>
                    <a:pt x="146" y="699"/>
                    <a:pt x="673" y="443"/>
                    <a:pt x="1335" y="322"/>
                  </a:cubicBezTo>
                  <a:cubicBezTo>
                    <a:pt x="1635" y="256"/>
                    <a:pt x="1968" y="189"/>
                    <a:pt x="2269" y="189"/>
                  </a:cubicBezTo>
                  <a:cubicBezTo>
                    <a:pt x="2502" y="189"/>
                    <a:pt x="2602" y="289"/>
                    <a:pt x="2635" y="289"/>
                  </a:cubicBezTo>
                  <a:cubicBezTo>
                    <a:pt x="2669" y="289"/>
                    <a:pt x="2635" y="222"/>
                    <a:pt x="2602" y="156"/>
                  </a:cubicBezTo>
                  <a:cubicBezTo>
                    <a:pt x="2502" y="89"/>
                    <a:pt x="2402" y="22"/>
                    <a:pt x="2302" y="22"/>
                  </a:cubicBezTo>
                  <a:cubicBezTo>
                    <a:pt x="2150" y="8"/>
                    <a:pt x="2004" y="0"/>
                    <a:pt x="186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310;p72">
              <a:extLst>
                <a:ext uri="{FF2B5EF4-FFF2-40B4-BE49-F238E27FC236}">
                  <a16:creationId xmlns:a16="http://schemas.microsoft.com/office/drawing/2014/main" id="{BFA08DDB-FBCF-FB89-2F39-6F1A6CDBBB0C}"/>
                </a:ext>
              </a:extLst>
            </p:cNvPr>
            <p:cNvSpPr/>
            <p:nvPr/>
          </p:nvSpPr>
          <p:spPr>
            <a:xfrm>
              <a:off x="8066556" y="3434928"/>
              <a:ext cx="20792" cy="130299"/>
            </a:xfrm>
            <a:custGeom>
              <a:avLst/>
              <a:gdLst/>
              <a:ahLst/>
              <a:cxnLst/>
              <a:rect l="l" t="t" r="r" b="b"/>
              <a:pathLst>
                <a:path w="1102" h="6906" extrusionOk="0">
                  <a:moveTo>
                    <a:pt x="1102" y="0"/>
                  </a:moveTo>
                  <a:cubicBezTo>
                    <a:pt x="902" y="300"/>
                    <a:pt x="768" y="634"/>
                    <a:pt x="668" y="934"/>
                  </a:cubicBezTo>
                  <a:cubicBezTo>
                    <a:pt x="401" y="1735"/>
                    <a:pt x="201" y="2535"/>
                    <a:pt x="101" y="3369"/>
                  </a:cubicBezTo>
                  <a:cubicBezTo>
                    <a:pt x="1" y="4203"/>
                    <a:pt x="1" y="5037"/>
                    <a:pt x="101" y="5871"/>
                  </a:cubicBezTo>
                  <a:cubicBezTo>
                    <a:pt x="129" y="6150"/>
                    <a:pt x="180" y="6453"/>
                    <a:pt x="255" y="6740"/>
                  </a:cubicBezTo>
                  <a:lnTo>
                    <a:pt x="255" y="6740"/>
                  </a:lnTo>
                  <a:cubicBezTo>
                    <a:pt x="45" y="4480"/>
                    <a:pt x="316" y="2160"/>
                    <a:pt x="1102" y="0"/>
                  </a:cubicBezTo>
                  <a:close/>
                  <a:moveTo>
                    <a:pt x="255" y="6740"/>
                  </a:moveTo>
                  <a:lnTo>
                    <a:pt x="255" y="6740"/>
                  </a:lnTo>
                  <a:cubicBezTo>
                    <a:pt x="259" y="6784"/>
                    <a:pt x="263" y="6828"/>
                    <a:pt x="268" y="6872"/>
                  </a:cubicBezTo>
                  <a:lnTo>
                    <a:pt x="301" y="6905"/>
                  </a:lnTo>
                  <a:cubicBezTo>
                    <a:pt x="285" y="6851"/>
                    <a:pt x="270" y="6796"/>
                    <a:pt x="255" y="674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311;p72">
              <a:extLst>
                <a:ext uri="{FF2B5EF4-FFF2-40B4-BE49-F238E27FC236}">
                  <a16:creationId xmlns:a16="http://schemas.microsoft.com/office/drawing/2014/main" id="{EA64EA70-DC35-A5C2-3F9D-4F6155737AE1}"/>
                </a:ext>
              </a:extLst>
            </p:cNvPr>
            <p:cNvSpPr/>
            <p:nvPr/>
          </p:nvSpPr>
          <p:spPr>
            <a:xfrm>
              <a:off x="7310064" y="2959750"/>
              <a:ext cx="101356" cy="192599"/>
            </a:xfrm>
            <a:custGeom>
              <a:avLst/>
              <a:gdLst/>
              <a:ahLst/>
              <a:cxnLst/>
              <a:rect l="l" t="t" r="r" b="b"/>
              <a:pathLst>
                <a:path w="5372" h="10208" extrusionOk="0">
                  <a:moveTo>
                    <a:pt x="5369" y="1"/>
                  </a:moveTo>
                  <a:cubicBezTo>
                    <a:pt x="5282" y="1"/>
                    <a:pt x="1910" y="33"/>
                    <a:pt x="1" y="5004"/>
                  </a:cubicBezTo>
                  <a:lnTo>
                    <a:pt x="3336" y="10208"/>
                  </a:lnTo>
                  <a:lnTo>
                    <a:pt x="5371" y="1"/>
                  </a:lnTo>
                  <a:cubicBezTo>
                    <a:pt x="5371" y="1"/>
                    <a:pt x="5371" y="1"/>
                    <a:pt x="5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312;p72">
              <a:extLst>
                <a:ext uri="{FF2B5EF4-FFF2-40B4-BE49-F238E27FC236}">
                  <a16:creationId xmlns:a16="http://schemas.microsoft.com/office/drawing/2014/main" id="{8BA4BD1F-BF42-2745-96F1-3BD9AB6A38E6}"/>
                </a:ext>
              </a:extLst>
            </p:cNvPr>
            <p:cNvSpPr/>
            <p:nvPr/>
          </p:nvSpPr>
          <p:spPr>
            <a:xfrm>
              <a:off x="7276084" y="2932053"/>
              <a:ext cx="730719" cy="1475269"/>
            </a:xfrm>
            <a:custGeom>
              <a:avLst/>
              <a:gdLst/>
              <a:ahLst/>
              <a:cxnLst/>
              <a:rect l="l" t="t" r="r" b="b"/>
              <a:pathLst>
                <a:path w="38729" h="78191" extrusionOk="0">
                  <a:moveTo>
                    <a:pt x="23084" y="1"/>
                  </a:moveTo>
                  <a:lnTo>
                    <a:pt x="7172" y="1469"/>
                  </a:lnTo>
                  <a:lnTo>
                    <a:pt x="0" y="24618"/>
                  </a:lnTo>
                  <a:lnTo>
                    <a:pt x="1768" y="78190"/>
                  </a:lnTo>
                  <a:lnTo>
                    <a:pt x="38728" y="78190"/>
                  </a:lnTo>
                  <a:cubicBezTo>
                    <a:pt x="38728" y="78190"/>
                    <a:pt x="37761" y="62145"/>
                    <a:pt x="36260" y="56508"/>
                  </a:cubicBezTo>
                  <a:cubicBezTo>
                    <a:pt x="34792" y="50904"/>
                    <a:pt x="27854" y="40163"/>
                    <a:pt x="27854" y="40163"/>
                  </a:cubicBezTo>
                  <a:cubicBezTo>
                    <a:pt x="27854" y="40163"/>
                    <a:pt x="32590" y="19381"/>
                    <a:pt x="32957" y="19014"/>
                  </a:cubicBezTo>
                  <a:lnTo>
                    <a:pt x="34925" y="6072"/>
                  </a:lnTo>
                  <a:lnTo>
                    <a:pt x="23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313;p72">
              <a:extLst>
                <a:ext uri="{FF2B5EF4-FFF2-40B4-BE49-F238E27FC236}">
                  <a16:creationId xmlns:a16="http://schemas.microsoft.com/office/drawing/2014/main" id="{0995DBB3-383D-62B0-6660-9F61998D2E42}"/>
                </a:ext>
              </a:extLst>
            </p:cNvPr>
            <p:cNvSpPr/>
            <p:nvPr/>
          </p:nvSpPr>
          <p:spPr>
            <a:xfrm>
              <a:off x="7351610" y="3638207"/>
              <a:ext cx="450009" cy="85470"/>
            </a:xfrm>
            <a:custGeom>
              <a:avLst/>
              <a:gdLst/>
              <a:ahLst/>
              <a:cxnLst/>
              <a:rect l="l" t="t" r="r" b="b"/>
              <a:pathLst>
                <a:path w="23851" h="4530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67"/>
                    <a:pt x="100" y="134"/>
                    <a:pt x="167" y="201"/>
                  </a:cubicBezTo>
                  <a:lnTo>
                    <a:pt x="667" y="734"/>
                  </a:lnTo>
                  <a:cubicBezTo>
                    <a:pt x="767" y="868"/>
                    <a:pt x="901" y="1001"/>
                    <a:pt x="1068" y="1101"/>
                  </a:cubicBezTo>
                  <a:lnTo>
                    <a:pt x="1535" y="1502"/>
                  </a:lnTo>
                  <a:cubicBezTo>
                    <a:pt x="1735" y="1668"/>
                    <a:pt x="1935" y="1802"/>
                    <a:pt x="2135" y="1935"/>
                  </a:cubicBezTo>
                  <a:lnTo>
                    <a:pt x="2836" y="2369"/>
                  </a:lnTo>
                  <a:cubicBezTo>
                    <a:pt x="4003" y="3003"/>
                    <a:pt x="5271" y="3503"/>
                    <a:pt x="6572" y="3803"/>
                  </a:cubicBezTo>
                  <a:cubicBezTo>
                    <a:pt x="8173" y="4204"/>
                    <a:pt x="9807" y="4437"/>
                    <a:pt x="11442" y="4504"/>
                  </a:cubicBezTo>
                  <a:cubicBezTo>
                    <a:pt x="11864" y="4521"/>
                    <a:pt x="12286" y="4529"/>
                    <a:pt x="12709" y="4529"/>
                  </a:cubicBezTo>
                  <a:cubicBezTo>
                    <a:pt x="13921" y="4529"/>
                    <a:pt x="15133" y="4461"/>
                    <a:pt x="16345" y="4337"/>
                  </a:cubicBezTo>
                  <a:cubicBezTo>
                    <a:pt x="17112" y="4237"/>
                    <a:pt x="17813" y="4170"/>
                    <a:pt x="18480" y="4037"/>
                  </a:cubicBezTo>
                  <a:cubicBezTo>
                    <a:pt x="19114" y="3903"/>
                    <a:pt x="19748" y="3803"/>
                    <a:pt x="20315" y="3703"/>
                  </a:cubicBezTo>
                  <a:lnTo>
                    <a:pt x="21816" y="3336"/>
                  </a:lnTo>
                  <a:cubicBezTo>
                    <a:pt x="22249" y="3236"/>
                    <a:pt x="22616" y="3103"/>
                    <a:pt x="22917" y="3036"/>
                  </a:cubicBezTo>
                  <a:lnTo>
                    <a:pt x="23617" y="2836"/>
                  </a:lnTo>
                  <a:cubicBezTo>
                    <a:pt x="23717" y="2803"/>
                    <a:pt x="23784" y="2769"/>
                    <a:pt x="23851" y="2736"/>
                  </a:cubicBezTo>
                  <a:cubicBezTo>
                    <a:pt x="23784" y="2736"/>
                    <a:pt x="23684" y="2736"/>
                    <a:pt x="23617" y="2769"/>
                  </a:cubicBezTo>
                  <a:lnTo>
                    <a:pt x="22883" y="2936"/>
                  </a:lnTo>
                  <a:cubicBezTo>
                    <a:pt x="22616" y="3003"/>
                    <a:pt x="22216" y="3103"/>
                    <a:pt x="21782" y="3203"/>
                  </a:cubicBezTo>
                  <a:lnTo>
                    <a:pt x="20281" y="3536"/>
                  </a:lnTo>
                  <a:cubicBezTo>
                    <a:pt x="19714" y="3637"/>
                    <a:pt x="19081" y="3737"/>
                    <a:pt x="18447" y="3837"/>
                  </a:cubicBezTo>
                  <a:cubicBezTo>
                    <a:pt x="17780" y="3937"/>
                    <a:pt x="17079" y="4037"/>
                    <a:pt x="16312" y="4104"/>
                  </a:cubicBezTo>
                  <a:cubicBezTo>
                    <a:pt x="15124" y="4227"/>
                    <a:pt x="13919" y="4296"/>
                    <a:pt x="12708" y="4296"/>
                  </a:cubicBezTo>
                  <a:cubicBezTo>
                    <a:pt x="12286" y="4296"/>
                    <a:pt x="11864" y="4288"/>
                    <a:pt x="11442" y="4270"/>
                  </a:cubicBezTo>
                  <a:cubicBezTo>
                    <a:pt x="9841" y="4204"/>
                    <a:pt x="8206" y="3970"/>
                    <a:pt x="6638" y="3603"/>
                  </a:cubicBezTo>
                  <a:cubicBezTo>
                    <a:pt x="5337" y="3270"/>
                    <a:pt x="4103" y="2803"/>
                    <a:pt x="2902" y="2202"/>
                  </a:cubicBezTo>
                  <a:lnTo>
                    <a:pt x="2235" y="1802"/>
                  </a:lnTo>
                  <a:cubicBezTo>
                    <a:pt x="2002" y="1668"/>
                    <a:pt x="1802" y="1535"/>
                    <a:pt x="1635" y="1402"/>
                  </a:cubicBezTo>
                  <a:lnTo>
                    <a:pt x="1134" y="1001"/>
                  </a:lnTo>
                  <a:cubicBezTo>
                    <a:pt x="968" y="901"/>
                    <a:pt x="834" y="801"/>
                    <a:pt x="701" y="668"/>
                  </a:cubicBezTo>
                  <a:lnTo>
                    <a:pt x="200" y="167"/>
                  </a:lnTo>
                  <a:cubicBezTo>
                    <a:pt x="134" y="101"/>
                    <a:pt x="67" y="6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314;p72">
              <a:extLst>
                <a:ext uri="{FF2B5EF4-FFF2-40B4-BE49-F238E27FC236}">
                  <a16:creationId xmlns:a16="http://schemas.microsoft.com/office/drawing/2014/main" id="{AACF5205-5F2B-1C28-EE07-5BAA2B5F0A74}"/>
                </a:ext>
              </a:extLst>
            </p:cNvPr>
            <p:cNvSpPr/>
            <p:nvPr/>
          </p:nvSpPr>
          <p:spPr>
            <a:xfrm>
              <a:off x="7535380" y="3718771"/>
              <a:ext cx="9453" cy="380784"/>
            </a:xfrm>
            <a:custGeom>
              <a:avLst/>
              <a:gdLst/>
              <a:ahLst/>
              <a:cxnLst/>
              <a:rect l="l" t="t" r="r" b="b"/>
              <a:pathLst>
                <a:path w="501" h="20182" extrusionOk="0">
                  <a:moveTo>
                    <a:pt x="67" y="0"/>
                  </a:moveTo>
                  <a:cubicBezTo>
                    <a:pt x="1" y="0"/>
                    <a:pt x="34" y="4537"/>
                    <a:pt x="134" y="10108"/>
                  </a:cubicBezTo>
                  <a:cubicBezTo>
                    <a:pt x="234" y="15678"/>
                    <a:pt x="367" y="20181"/>
                    <a:pt x="434" y="20181"/>
                  </a:cubicBezTo>
                  <a:cubicBezTo>
                    <a:pt x="501" y="20181"/>
                    <a:pt x="468" y="15678"/>
                    <a:pt x="367" y="10108"/>
                  </a:cubicBezTo>
                  <a:cubicBezTo>
                    <a:pt x="267" y="4537"/>
                    <a:pt x="134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315;p72">
              <a:extLst>
                <a:ext uri="{FF2B5EF4-FFF2-40B4-BE49-F238E27FC236}">
                  <a16:creationId xmlns:a16="http://schemas.microsoft.com/office/drawing/2014/main" id="{CA192B94-D4A5-1993-3EB1-E7055DB6FB01}"/>
                </a:ext>
              </a:extLst>
            </p:cNvPr>
            <p:cNvSpPr/>
            <p:nvPr/>
          </p:nvSpPr>
          <p:spPr>
            <a:xfrm>
              <a:off x="7575662" y="3726318"/>
              <a:ext cx="50357" cy="535611"/>
            </a:xfrm>
            <a:custGeom>
              <a:avLst/>
              <a:gdLst/>
              <a:ahLst/>
              <a:cxnLst/>
              <a:rect l="l" t="t" r="r" b="b"/>
              <a:pathLst>
                <a:path w="2669" h="28388" extrusionOk="0">
                  <a:moveTo>
                    <a:pt x="68" y="0"/>
                  </a:moveTo>
                  <a:cubicBezTo>
                    <a:pt x="67" y="0"/>
                    <a:pt x="67" y="1"/>
                    <a:pt x="67" y="1"/>
                  </a:cubicBezTo>
                  <a:cubicBezTo>
                    <a:pt x="0" y="1"/>
                    <a:pt x="534" y="6372"/>
                    <a:pt x="1235" y="14211"/>
                  </a:cubicBezTo>
                  <a:cubicBezTo>
                    <a:pt x="1935" y="22016"/>
                    <a:pt x="2536" y="28388"/>
                    <a:pt x="2602" y="28388"/>
                  </a:cubicBezTo>
                  <a:cubicBezTo>
                    <a:pt x="2669" y="28354"/>
                    <a:pt x="2135" y="21983"/>
                    <a:pt x="1435" y="14177"/>
                  </a:cubicBezTo>
                  <a:cubicBezTo>
                    <a:pt x="736" y="6359"/>
                    <a:pt x="137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316;p72">
              <a:extLst>
                <a:ext uri="{FF2B5EF4-FFF2-40B4-BE49-F238E27FC236}">
                  <a16:creationId xmlns:a16="http://schemas.microsoft.com/office/drawing/2014/main" id="{44CEDCF8-1286-8A62-DF6A-43811E50E105}"/>
                </a:ext>
              </a:extLst>
            </p:cNvPr>
            <p:cNvSpPr/>
            <p:nvPr/>
          </p:nvSpPr>
          <p:spPr>
            <a:xfrm>
              <a:off x="7496362" y="3373873"/>
              <a:ext cx="154204" cy="166166"/>
            </a:xfrm>
            <a:custGeom>
              <a:avLst/>
              <a:gdLst/>
              <a:ahLst/>
              <a:cxnLst/>
              <a:rect l="l" t="t" r="r" b="b"/>
              <a:pathLst>
                <a:path w="8173" h="8807" extrusionOk="0">
                  <a:moveTo>
                    <a:pt x="0" y="1"/>
                  </a:moveTo>
                  <a:cubicBezTo>
                    <a:pt x="34" y="167"/>
                    <a:pt x="100" y="301"/>
                    <a:pt x="167" y="468"/>
                  </a:cubicBezTo>
                  <a:cubicBezTo>
                    <a:pt x="301" y="868"/>
                    <a:pt x="501" y="1268"/>
                    <a:pt x="701" y="1668"/>
                  </a:cubicBezTo>
                  <a:cubicBezTo>
                    <a:pt x="2035" y="4270"/>
                    <a:pt x="4070" y="6439"/>
                    <a:pt x="6572" y="7973"/>
                  </a:cubicBezTo>
                  <a:cubicBezTo>
                    <a:pt x="6939" y="8206"/>
                    <a:pt x="7339" y="8407"/>
                    <a:pt x="7739" y="8607"/>
                  </a:cubicBezTo>
                  <a:cubicBezTo>
                    <a:pt x="7873" y="8673"/>
                    <a:pt x="8006" y="8740"/>
                    <a:pt x="8173" y="8807"/>
                  </a:cubicBezTo>
                  <a:cubicBezTo>
                    <a:pt x="8173" y="8774"/>
                    <a:pt x="7572" y="8440"/>
                    <a:pt x="6638" y="7840"/>
                  </a:cubicBezTo>
                  <a:cubicBezTo>
                    <a:pt x="4237" y="6272"/>
                    <a:pt x="2235" y="4104"/>
                    <a:pt x="834" y="1602"/>
                  </a:cubicBezTo>
                  <a:cubicBezTo>
                    <a:pt x="301" y="634"/>
                    <a:pt x="34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317;p72">
              <a:extLst>
                <a:ext uri="{FF2B5EF4-FFF2-40B4-BE49-F238E27FC236}">
                  <a16:creationId xmlns:a16="http://schemas.microsoft.com/office/drawing/2014/main" id="{91FD8E9D-CA13-4702-74EC-0AEBC51EBA65}"/>
                </a:ext>
              </a:extLst>
            </p:cNvPr>
            <p:cNvSpPr/>
            <p:nvPr/>
          </p:nvSpPr>
          <p:spPr>
            <a:xfrm>
              <a:off x="7804751" y="3034654"/>
              <a:ext cx="270013" cy="519234"/>
            </a:xfrm>
            <a:custGeom>
              <a:avLst/>
              <a:gdLst/>
              <a:ahLst/>
              <a:cxnLst/>
              <a:rect l="l" t="t" r="r" b="b"/>
              <a:pathLst>
                <a:path w="14311" h="27520" extrusionOk="0">
                  <a:moveTo>
                    <a:pt x="5638" y="0"/>
                  </a:moveTo>
                  <a:cubicBezTo>
                    <a:pt x="5638" y="0"/>
                    <a:pt x="3176" y="288"/>
                    <a:pt x="5215" y="539"/>
                  </a:cubicBezTo>
                  <a:lnTo>
                    <a:pt x="5215" y="539"/>
                  </a:lnTo>
                  <a:cubicBezTo>
                    <a:pt x="5478" y="193"/>
                    <a:pt x="5638" y="0"/>
                    <a:pt x="5638" y="0"/>
                  </a:cubicBezTo>
                  <a:close/>
                  <a:moveTo>
                    <a:pt x="5215" y="539"/>
                  </a:moveTo>
                  <a:cubicBezTo>
                    <a:pt x="4070" y="2048"/>
                    <a:pt x="968" y="6477"/>
                    <a:pt x="534" y="10708"/>
                  </a:cubicBezTo>
                  <a:cubicBezTo>
                    <a:pt x="0" y="15911"/>
                    <a:pt x="968" y="16579"/>
                    <a:pt x="968" y="16579"/>
                  </a:cubicBezTo>
                  <a:lnTo>
                    <a:pt x="5571" y="27520"/>
                  </a:lnTo>
                  <a:lnTo>
                    <a:pt x="14311" y="18613"/>
                  </a:lnTo>
                  <a:lnTo>
                    <a:pt x="11375" y="6038"/>
                  </a:lnTo>
                  <a:cubicBezTo>
                    <a:pt x="11375" y="6038"/>
                    <a:pt x="9941" y="867"/>
                    <a:pt x="6238" y="634"/>
                  </a:cubicBezTo>
                  <a:cubicBezTo>
                    <a:pt x="5813" y="603"/>
                    <a:pt x="5477" y="572"/>
                    <a:pt x="5215" y="5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318;p72">
              <a:extLst>
                <a:ext uri="{FF2B5EF4-FFF2-40B4-BE49-F238E27FC236}">
                  <a16:creationId xmlns:a16="http://schemas.microsoft.com/office/drawing/2014/main" id="{BF47CE2D-2198-F344-E2C7-EE7E34CE91AE}"/>
                </a:ext>
              </a:extLst>
            </p:cNvPr>
            <p:cNvSpPr/>
            <p:nvPr/>
          </p:nvSpPr>
          <p:spPr>
            <a:xfrm>
              <a:off x="7836222" y="3049126"/>
              <a:ext cx="94413" cy="257428"/>
            </a:xfrm>
            <a:custGeom>
              <a:avLst/>
              <a:gdLst/>
              <a:ahLst/>
              <a:cxnLst/>
              <a:rect l="l" t="t" r="r" b="b"/>
              <a:pathLst>
                <a:path w="5004" h="13644" extrusionOk="0">
                  <a:moveTo>
                    <a:pt x="5004" y="0"/>
                  </a:moveTo>
                  <a:lnTo>
                    <a:pt x="5004" y="0"/>
                  </a:lnTo>
                  <a:cubicBezTo>
                    <a:pt x="5004" y="0"/>
                    <a:pt x="4937" y="0"/>
                    <a:pt x="4837" y="67"/>
                  </a:cubicBezTo>
                  <a:cubicBezTo>
                    <a:pt x="4704" y="100"/>
                    <a:pt x="4570" y="167"/>
                    <a:pt x="4437" y="234"/>
                  </a:cubicBezTo>
                  <a:cubicBezTo>
                    <a:pt x="3936" y="534"/>
                    <a:pt x="3503" y="834"/>
                    <a:pt x="3102" y="1234"/>
                  </a:cubicBezTo>
                  <a:cubicBezTo>
                    <a:pt x="1802" y="2535"/>
                    <a:pt x="868" y="4170"/>
                    <a:pt x="501" y="5971"/>
                  </a:cubicBezTo>
                  <a:cubicBezTo>
                    <a:pt x="100" y="7739"/>
                    <a:pt x="0" y="9574"/>
                    <a:pt x="134" y="11408"/>
                  </a:cubicBezTo>
                  <a:cubicBezTo>
                    <a:pt x="200" y="12076"/>
                    <a:pt x="234" y="12643"/>
                    <a:pt x="267" y="13043"/>
                  </a:cubicBezTo>
                  <a:cubicBezTo>
                    <a:pt x="267" y="13243"/>
                    <a:pt x="300" y="13443"/>
                    <a:pt x="367" y="13643"/>
                  </a:cubicBezTo>
                  <a:cubicBezTo>
                    <a:pt x="367" y="13443"/>
                    <a:pt x="367" y="13243"/>
                    <a:pt x="367" y="13043"/>
                  </a:cubicBezTo>
                  <a:cubicBezTo>
                    <a:pt x="334" y="12609"/>
                    <a:pt x="334" y="12042"/>
                    <a:pt x="300" y="11375"/>
                  </a:cubicBezTo>
                  <a:cubicBezTo>
                    <a:pt x="200" y="9574"/>
                    <a:pt x="334" y="7772"/>
                    <a:pt x="701" y="6005"/>
                  </a:cubicBezTo>
                  <a:cubicBezTo>
                    <a:pt x="1168" y="3469"/>
                    <a:pt x="2736" y="1268"/>
                    <a:pt x="50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319;p72">
              <a:extLst>
                <a:ext uri="{FF2B5EF4-FFF2-40B4-BE49-F238E27FC236}">
                  <a16:creationId xmlns:a16="http://schemas.microsoft.com/office/drawing/2014/main" id="{B11EB598-211B-733B-EFEF-E0D68AD9D56D}"/>
                </a:ext>
              </a:extLst>
            </p:cNvPr>
            <p:cNvSpPr/>
            <p:nvPr/>
          </p:nvSpPr>
          <p:spPr>
            <a:xfrm>
              <a:off x="7370478" y="3353741"/>
              <a:ext cx="15754" cy="78677"/>
            </a:xfrm>
            <a:custGeom>
              <a:avLst/>
              <a:gdLst/>
              <a:ahLst/>
              <a:cxnLst/>
              <a:rect l="l" t="t" r="r" b="b"/>
              <a:pathLst>
                <a:path w="835" h="4170" extrusionOk="0">
                  <a:moveTo>
                    <a:pt x="835" y="0"/>
                  </a:moveTo>
                  <a:lnTo>
                    <a:pt x="835" y="0"/>
                  </a:lnTo>
                  <a:cubicBezTo>
                    <a:pt x="601" y="667"/>
                    <a:pt x="435" y="1334"/>
                    <a:pt x="335" y="2035"/>
                  </a:cubicBezTo>
                  <a:cubicBezTo>
                    <a:pt x="141" y="2711"/>
                    <a:pt x="42" y="3386"/>
                    <a:pt x="35" y="4062"/>
                  </a:cubicBezTo>
                  <a:lnTo>
                    <a:pt x="35" y="4062"/>
                  </a:lnTo>
                  <a:cubicBezTo>
                    <a:pt x="449" y="2729"/>
                    <a:pt x="705" y="1364"/>
                    <a:pt x="835" y="0"/>
                  </a:cubicBezTo>
                  <a:close/>
                  <a:moveTo>
                    <a:pt x="35" y="4062"/>
                  </a:moveTo>
                  <a:lnTo>
                    <a:pt x="35" y="4062"/>
                  </a:lnTo>
                  <a:cubicBezTo>
                    <a:pt x="24" y="4098"/>
                    <a:pt x="12" y="4134"/>
                    <a:pt x="1" y="4170"/>
                  </a:cubicBezTo>
                  <a:lnTo>
                    <a:pt x="34" y="4136"/>
                  </a:lnTo>
                  <a:cubicBezTo>
                    <a:pt x="34" y="4112"/>
                    <a:pt x="34" y="4087"/>
                    <a:pt x="35" y="406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320;p72">
              <a:extLst>
                <a:ext uri="{FF2B5EF4-FFF2-40B4-BE49-F238E27FC236}">
                  <a16:creationId xmlns:a16="http://schemas.microsoft.com/office/drawing/2014/main" id="{6EB0AA8B-1B01-4767-B2A4-8F9C47D27184}"/>
                </a:ext>
              </a:extLst>
            </p:cNvPr>
            <p:cNvSpPr/>
            <p:nvPr/>
          </p:nvSpPr>
          <p:spPr>
            <a:xfrm>
              <a:off x="7456702" y="3574642"/>
              <a:ext cx="30245" cy="47225"/>
            </a:xfrm>
            <a:custGeom>
              <a:avLst/>
              <a:gdLst/>
              <a:ahLst/>
              <a:cxnLst/>
              <a:rect l="l" t="t" r="r" b="b"/>
              <a:pathLst>
                <a:path w="1603" h="2503" extrusionOk="0">
                  <a:moveTo>
                    <a:pt x="1" y="1"/>
                  </a:moveTo>
                  <a:cubicBezTo>
                    <a:pt x="168" y="468"/>
                    <a:pt x="401" y="935"/>
                    <a:pt x="701" y="1335"/>
                  </a:cubicBezTo>
                  <a:cubicBezTo>
                    <a:pt x="935" y="1768"/>
                    <a:pt x="1235" y="2135"/>
                    <a:pt x="1602" y="2502"/>
                  </a:cubicBezTo>
                  <a:cubicBezTo>
                    <a:pt x="1435" y="2035"/>
                    <a:pt x="1202" y="1602"/>
                    <a:pt x="902" y="1201"/>
                  </a:cubicBezTo>
                  <a:cubicBezTo>
                    <a:pt x="668" y="768"/>
                    <a:pt x="368" y="367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321;p72">
              <a:extLst>
                <a:ext uri="{FF2B5EF4-FFF2-40B4-BE49-F238E27FC236}">
                  <a16:creationId xmlns:a16="http://schemas.microsoft.com/office/drawing/2014/main" id="{31C58D7B-BAA6-9FF4-F571-CBCC104BFB36}"/>
                </a:ext>
              </a:extLst>
            </p:cNvPr>
            <p:cNvSpPr/>
            <p:nvPr/>
          </p:nvSpPr>
          <p:spPr>
            <a:xfrm>
              <a:off x="7626642" y="3350590"/>
              <a:ext cx="49112" cy="39659"/>
            </a:xfrm>
            <a:custGeom>
              <a:avLst/>
              <a:gdLst/>
              <a:ahLst/>
              <a:cxnLst/>
              <a:rect l="l" t="t" r="r" b="b"/>
              <a:pathLst>
                <a:path w="2603" h="2102" extrusionOk="0">
                  <a:moveTo>
                    <a:pt x="2602" y="0"/>
                  </a:moveTo>
                  <a:lnTo>
                    <a:pt x="2602" y="0"/>
                  </a:lnTo>
                  <a:cubicBezTo>
                    <a:pt x="1635" y="567"/>
                    <a:pt x="768" y="1301"/>
                    <a:pt x="0" y="2102"/>
                  </a:cubicBezTo>
                  <a:cubicBezTo>
                    <a:pt x="467" y="1835"/>
                    <a:pt x="934" y="1501"/>
                    <a:pt x="1368" y="1135"/>
                  </a:cubicBezTo>
                  <a:cubicBezTo>
                    <a:pt x="1835" y="801"/>
                    <a:pt x="2235" y="434"/>
                    <a:pt x="260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322;p72">
              <a:extLst>
                <a:ext uri="{FF2B5EF4-FFF2-40B4-BE49-F238E27FC236}">
                  <a16:creationId xmlns:a16="http://schemas.microsoft.com/office/drawing/2014/main" id="{A9761CAF-B9A5-D03D-31EC-A611514DAF8D}"/>
                </a:ext>
              </a:extLst>
            </p:cNvPr>
            <p:cNvSpPr/>
            <p:nvPr/>
          </p:nvSpPr>
          <p:spPr>
            <a:xfrm>
              <a:off x="7503286" y="3149199"/>
              <a:ext cx="32735" cy="58546"/>
            </a:xfrm>
            <a:custGeom>
              <a:avLst/>
              <a:gdLst/>
              <a:ahLst/>
              <a:cxnLst/>
              <a:rect l="l" t="t" r="r" b="b"/>
              <a:pathLst>
                <a:path w="1735" h="3103" extrusionOk="0">
                  <a:moveTo>
                    <a:pt x="0" y="0"/>
                  </a:moveTo>
                  <a:cubicBezTo>
                    <a:pt x="200" y="567"/>
                    <a:pt x="467" y="1101"/>
                    <a:pt x="768" y="1601"/>
                  </a:cubicBezTo>
                  <a:cubicBezTo>
                    <a:pt x="1034" y="2135"/>
                    <a:pt x="1368" y="2635"/>
                    <a:pt x="1735" y="3102"/>
                  </a:cubicBezTo>
                  <a:cubicBezTo>
                    <a:pt x="1535" y="2535"/>
                    <a:pt x="1301" y="2001"/>
                    <a:pt x="968" y="1501"/>
                  </a:cubicBezTo>
                  <a:cubicBezTo>
                    <a:pt x="701" y="967"/>
                    <a:pt x="401" y="434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323;p72">
              <a:extLst>
                <a:ext uri="{FF2B5EF4-FFF2-40B4-BE49-F238E27FC236}">
                  <a16:creationId xmlns:a16="http://schemas.microsoft.com/office/drawing/2014/main" id="{970BB72F-A0BB-5507-2EB1-D434586453D7}"/>
                </a:ext>
              </a:extLst>
            </p:cNvPr>
            <p:cNvSpPr/>
            <p:nvPr/>
          </p:nvSpPr>
          <p:spPr>
            <a:xfrm>
              <a:off x="7764469" y="3060446"/>
              <a:ext cx="47225" cy="32754"/>
            </a:xfrm>
            <a:custGeom>
              <a:avLst/>
              <a:gdLst/>
              <a:ahLst/>
              <a:cxnLst/>
              <a:rect l="l" t="t" r="r" b="b"/>
              <a:pathLst>
                <a:path w="2503" h="1736" extrusionOk="0">
                  <a:moveTo>
                    <a:pt x="2502" y="1"/>
                  </a:moveTo>
                  <a:lnTo>
                    <a:pt x="2502" y="1"/>
                  </a:lnTo>
                  <a:cubicBezTo>
                    <a:pt x="1568" y="434"/>
                    <a:pt x="734" y="1035"/>
                    <a:pt x="1" y="1735"/>
                  </a:cubicBezTo>
                  <a:cubicBezTo>
                    <a:pt x="468" y="1535"/>
                    <a:pt x="901" y="1268"/>
                    <a:pt x="1301" y="935"/>
                  </a:cubicBezTo>
                  <a:cubicBezTo>
                    <a:pt x="1735" y="701"/>
                    <a:pt x="2135" y="368"/>
                    <a:pt x="250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324;p72">
              <a:extLst>
                <a:ext uri="{FF2B5EF4-FFF2-40B4-BE49-F238E27FC236}">
                  <a16:creationId xmlns:a16="http://schemas.microsoft.com/office/drawing/2014/main" id="{8F05C2C3-247A-9F31-C5F0-CB4B04179DBF}"/>
                </a:ext>
              </a:extLst>
            </p:cNvPr>
            <p:cNvSpPr/>
            <p:nvPr/>
          </p:nvSpPr>
          <p:spPr>
            <a:xfrm>
              <a:off x="7364818" y="3028352"/>
              <a:ext cx="28339" cy="3792"/>
            </a:xfrm>
            <a:custGeom>
              <a:avLst/>
              <a:gdLst/>
              <a:ahLst/>
              <a:cxnLst/>
              <a:rect l="l" t="t" r="r" b="b"/>
              <a:pathLst>
                <a:path w="1502" h="201" extrusionOk="0">
                  <a:moveTo>
                    <a:pt x="735" y="0"/>
                  </a:moveTo>
                  <a:cubicBezTo>
                    <a:pt x="334" y="0"/>
                    <a:pt x="1" y="34"/>
                    <a:pt x="1" y="101"/>
                  </a:cubicBezTo>
                  <a:cubicBezTo>
                    <a:pt x="1" y="134"/>
                    <a:pt x="334" y="201"/>
                    <a:pt x="735" y="201"/>
                  </a:cubicBezTo>
                  <a:cubicBezTo>
                    <a:pt x="1168" y="201"/>
                    <a:pt x="1502" y="134"/>
                    <a:pt x="1502" y="101"/>
                  </a:cubicBezTo>
                  <a:cubicBezTo>
                    <a:pt x="1502" y="34"/>
                    <a:pt x="1168" y="0"/>
                    <a:pt x="73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325;p72">
              <a:extLst>
                <a:ext uri="{FF2B5EF4-FFF2-40B4-BE49-F238E27FC236}">
                  <a16:creationId xmlns:a16="http://schemas.microsoft.com/office/drawing/2014/main" id="{E689E509-7F94-4CEC-4611-6482B8AC0AF9}"/>
                </a:ext>
              </a:extLst>
            </p:cNvPr>
            <p:cNvSpPr/>
            <p:nvPr/>
          </p:nvSpPr>
          <p:spPr>
            <a:xfrm>
              <a:off x="7940069" y="3207726"/>
              <a:ext cx="9453" cy="54131"/>
            </a:xfrm>
            <a:custGeom>
              <a:avLst/>
              <a:gdLst/>
              <a:ahLst/>
              <a:cxnLst/>
              <a:rect l="l" t="t" r="r" b="b"/>
              <a:pathLst>
                <a:path w="501" h="2869" extrusionOk="0">
                  <a:moveTo>
                    <a:pt x="501" y="0"/>
                  </a:moveTo>
                  <a:lnTo>
                    <a:pt x="501" y="0"/>
                  </a:lnTo>
                  <a:cubicBezTo>
                    <a:pt x="300" y="467"/>
                    <a:pt x="200" y="934"/>
                    <a:pt x="134" y="1401"/>
                  </a:cubicBezTo>
                  <a:cubicBezTo>
                    <a:pt x="34" y="1902"/>
                    <a:pt x="0" y="2369"/>
                    <a:pt x="0" y="2869"/>
                  </a:cubicBezTo>
                  <a:cubicBezTo>
                    <a:pt x="300" y="1935"/>
                    <a:pt x="467" y="968"/>
                    <a:pt x="5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326;p72">
              <a:extLst>
                <a:ext uri="{FF2B5EF4-FFF2-40B4-BE49-F238E27FC236}">
                  <a16:creationId xmlns:a16="http://schemas.microsoft.com/office/drawing/2014/main" id="{D6F979E8-479C-A564-ECA2-CCF075BCA5C8}"/>
                </a:ext>
              </a:extLst>
            </p:cNvPr>
            <p:cNvSpPr/>
            <p:nvPr/>
          </p:nvSpPr>
          <p:spPr>
            <a:xfrm>
              <a:off x="7901051" y="3383269"/>
              <a:ext cx="25811" cy="30471"/>
            </a:xfrm>
            <a:custGeom>
              <a:avLst/>
              <a:gdLst/>
              <a:ahLst/>
              <a:cxnLst/>
              <a:rect l="l" t="t" r="r" b="b"/>
              <a:pathLst>
                <a:path w="1368" h="1615" extrusionOk="0">
                  <a:moveTo>
                    <a:pt x="5" y="1"/>
                  </a:moveTo>
                  <a:cubicBezTo>
                    <a:pt x="3" y="1"/>
                    <a:pt x="1" y="2"/>
                    <a:pt x="0" y="3"/>
                  </a:cubicBezTo>
                  <a:cubicBezTo>
                    <a:pt x="67" y="370"/>
                    <a:pt x="234" y="703"/>
                    <a:pt x="500" y="937"/>
                  </a:cubicBezTo>
                  <a:cubicBezTo>
                    <a:pt x="830" y="1356"/>
                    <a:pt x="1213" y="1614"/>
                    <a:pt x="1312" y="1614"/>
                  </a:cubicBezTo>
                  <a:cubicBezTo>
                    <a:pt x="1323" y="1614"/>
                    <a:pt x="1331" y="1611"/>
                    <a:pt x="1334" y="1604"/>
                  </a:cubicBezTo>
                  <a:cubicBezTo>
                    <a:pt x="1368" y="1571"/>
                    <a:pt x="1034" y="1237"/>
                    <a:pt x="667" y="804"/>
                  </a:cubicBezTo>
                  <a:cubicBezTo>
                    <a:pt x="315" y="387"/>
                    <a:pt x="54" y="1"/>
                    <a:pt x="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327;p72">
              <a:extLst>
                <a:ext uri="{FF2B5EF4-FFF2-40B4-BE49-F238E27FC236}">
                  <a16:creationId xmlns:a16="http://schemas.microsoft.com/office/drawing/2014/main" id="{4F307283-5E82-C601-920E-72456AAC3114}"/>
                </a:ext>
              </a:extLst>
            </p:cNvPr>
            <p:cNvSpPr/>
            <p:nvPr/>
          </p:nvSpPr>
          <p:spPr>
            <a:xfrm>
              <a:off x="7734262" y="3813806"/>
              <a:ext cx="16377" cy="39659"/>
            </a:xfrm>
            <a:custGeom>
              <a:avLst/>
              <a:gdLst/>
              <a:ahLst/>
              <a:cxnLst/>
              <a:rect l="l" t="t" r="r" b="b"/>
              <a:pathLst>
                <a:path w="868" h="2102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367"/>
                    <a:pt x="167" y="734"/>
                    <a:pt x="334" y="1101"/>
                  </a:cubicBezTo>
                  <a:cubicBezTo>
                    <a:pt x="434" y="1468"/>
                    <a:pt x="634" y="1802"/>
                    <a:pt x="868" y="2102"/>
                  </a:cubicBezTo>
                  <a:cubicBezTo>
                    <a:pt x="701" y="1335"/>
                    <a:pt x="434" y="634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328;p72">
              <a:extLst>
                <a:ext uri="{FF2B5EF4-FFF2-40B4-BE49-F238E27FC236}">
                  <a16:creationId xmlns:a16="http://schemas.microsoft.com/office/drawing/2014/main" id="{83912A36-14EC-AD8D-1468-01A7FA6C2A50}"/>
                </a:ext>
              </a:extLst>
            </p:cNvPr>
            <p:cNvSpPr/>
            <p:nvPr/>
          </p:nvSpPr>
          <p:spPr>
            <a:xfrm>
              <a:off x="7397553" y="3832014"/>
              <a:ext cx="23301" cy="35339"/>
            </a:xfrm>
            <a:custGeom>
              <a:avLst/>
              <a:gdLst/>
              <a:ahLst/>
              <a:cxnLst/>
              <a:rect l="l" t="t" r="r" b="b"/>
              <a:pathLst>
                <a:path w="1235" h="1873" extrusionOk="0">
                  <a:moveTo>
                    <a:pt x="1229" y="1"/>
                  </a:moveTo>
                  <a:cubicBezTo>
                    <a:pt x="1175" y="1"/>
                    <a:pt x="855" y="389"/>
                    <a:pt x="534" y="870"/>
                  </a:cubicBezTo>
                  <a:cubicBezTo>
                    <a:pt x="301" y="1170"/>
                    <a:pt x="134" y="1504"/>
                    <a:pt x="0" y="1871"/>
                  </a:cubicBezTo>
                  <a:cubicBezTo>
                    <a:pt x="3" y="1872"/>
                    <a:pt x="6" y="1873"/>
                    <a:pt x="9" y="1873"/>
                  </a:cubicBezTo>
                  <a:cubicBezTo>
                    <a:pt x="91" y="1873"/>
                    <a:pt x="380" y="1484"/>
                    <a:pt x="701" y="1003"/>
                  </a:cubicBezTo>
                  <a:cubicBezTo>
                    <a:pt x="968" y="703"/>
                    <a:pt x="1134" y="370"/>
                    <a:pt x="1235" y="3"/>
                  </a:cubicBezTo>
                  <a:cubicBezTo>
                    <a:pt x="1233" y="1"/>
                    <a:pt x="1231" y="1"/>
                    <a:pt x="122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329;p72">
              <a:extLst>
                <a:ext uri="{FF2B5EF4-FFF2-40B4-BE49-F238E27FC236}">
                  <a16:creationId xmlns:a16="http://schemas.microsoft.com/office/drawing/2014/main" id="{98456D64-795C-CFA1-A4EF-4EF52AFA1BE1}"/>
                </a:ext>
              </a:extLst>
            </p:cNvPr>
            <p:cNvSpPr/>
            <p:nvPr/>
          </p:nvSpPr>
          <p:spPr>
            <a:xfrm>
              <a:off x="7481249" y="3974859"/>
              <a:ext cx="27094" cy="25943"/>
            </a:xfrm>
            <a:custGeom>
              <a:avLst/>
              <a:gdLst/>
              <a:ahLst/>
              <a:cxnLst/>
              <a:rect l="l" t="t" r="r" b="b"/>
              <a:pathLst>
                <a:path w="1436" h="1375" extrusionOk="0">
                  <a:moveTo>
                    <a:pt x="43" y="1"/>
                  </a:moveTo>
                  <a:cubicBezTo>
                    <a:pt x="39" y="1"/>
                    <a:pt x="36" y="2"/>
                    <a:pt x="34" y="4"/>
                  </a:cubicBezTo>
                  <a:cubicBezTo>
                    <a:pt x="1" y="37"/>
                    <a:pt x="268" y="371"/>
                    <a:pt x="635" y="771"/>
                  </a:cubicBezTo>
                  <a:cubicBezTo>
                    <a:pt x="981" y="1117"/>
                    <a:pt x="1297" y="1374"/>
                    <a:pt x="1388" y="1374"/>
                  </a:cubicBezTo>
                  <a:cubicBezTo>
                    <a:pt x="1393" y="1374"/>
                    <a:pt x="1398" y="1373"/>
                    <a:pt x="1402" y="1371"/>
                  </a:cubicBezTo>
                  <a:cubicBezTo>
                    <a:pt x="1435" y="1338"/>
                    <a:pt x="1168" y="971"/>
                    <a:pt x="801" y="604"/>
                  </a:cubicBezTo>
                  <a:cubicBezTo>
                    <a:pt x="424" y="258"/>
                    <a:pt x="106" y="1"/>
                    <a:pt x="4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330;p72">
              <a:extLst>
                <a:ext uri="{FF2B5EF4-FFF2-40B4-BE49-F238E27FC236}">
                  <a16:creationId xmlns:a16="http://schemas.microsoft.com/office/drawing/2014/main" id="{A5793C14-406A-B875-6ADB-C3FF513EF332}"/>
                </a:ext>
              </a:extLst>
            </p:cNvPr>
            <p:cNvSpPr/>
            <p:nvPr/>
          </p:nvSpPr>
          <p:spPr>
            <a:xfrm>
              <a:off x="7371742" y="4222892"/>
              <a:ext cx="47225" cy="28339"/>
            </a:xfrm>
            <a:custGeom>
              <a:avLst/>
              <a:gdLst/>
              <a:ahLst/>
              <a:cxnLst/>
              <a:rect l="l" t="t" r="r" b="b"/>
              <a:pathLst>
                <a:path w="2503" h="1502" extrusionOk="0">
                  <a:moveTo>
                    <a:pt x="2502" y="0"/>
                  </a:moveTo>
                  <a:lnTo>
                    <a:pt x="2502" y="0"/>
                  </a:lnTo>
                  <a:cubicBezTo>
                    <a:pt x="1602" y="367"/>
                    <a:pt x="768" y="868"/>
                    <a:pt x="1" y="1502"/>
                  </a:cubicBezTo>
                  <a:cubicBezTo>
                    <a:pt x="468" y="1335"/>
                    <a:pt x="901" y="1135"/>
                    <a:pt x="1335" y="834"/>
                  </a:cubicBezTo>
                  <a:cubicBezTo>
                    <a:pt x="1769" y="601"/>
                    <a:pt x="2136" y="334"/>
                    <a:pt x="250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331;p72">
              <a:extLst>
                <a:ext uri="{FF2B5EF4-FFF2-40B4-BE49-F238E27FC236}">
                  <a16:creationId xmlns:a16="http://schemas.microsoft.com/office/drawing/2014/main" id="{82EC0C4C-EC92-902D-36BB-D42A6D3E445E}"/>
                </a:ext>
              </a:extLst>
            </p:cNvPr>
            <p:cNvSpPr/>
            <p:nvPr/>
          </p:nvSpPr>
          <p:spPr>
            <a:xfrm>
              <a:off x="7478739" y="4288343"/>
              <a:ext cx="36527" cy="56055"/>
            </a:xfrm>
            <a:custGeom>
              <a:avLst/>
              <a:gdLst/>
              <a:ahLst/>
              <a:cxnLst/>
              <a:rect l="l" t="t" r="r" b="b"/>
              <a:pathLst>
                <a:path w="1936" h="2971" extrusionOk="0">
                  <a:moveTo>
                    <a:pt x="34" y="1"/>
                  </a:moveTo>
                  <a:lnTo>
                    <a:pt x="34" y="1"/>
                  </a:lnTo>
                  <a:cubicBezTo>
                    <a:pt x="0" y="67"/>
                    <a:pt x="501" y="634"/>
                    <a:pt x="1001" y="1468"/>
                  </a:cubicBezTo>
                  <a:cubicBezTo>
                    <a:pt x="1523" y="2251"/>
                    <a:pt x="1854" y="2970"/>
                    <a:pt x="1930" y="2970"/>
                  </a:cubicBezTo>
                  <a:cubicBezTo>
                    <a:pt x="1932" y="2970"/>
                    <a:pt x="1934" y="2970"/>
                    <a:pt x="1935" y="2969"/>
                  </a:cubicBezTo>
                  <a:cubicBezTo>
                    <a:pt x="1802" y="2369"/>
                    <a:pt x="1535" y="1835"/>
                    <a:pt x="1201" y="1335"/>
                  </a:cubicBezTo>
                  <a:cubicBezTo>
                    <a:pt x="901" y="835"/>
                    <a:pt x="501" y="368"/>
                    <a:pt x="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332;p72">
              <a:extLst>
                <a:ext uri="{FF2B5EF4-FFF2-40B4-BE49-F238E27FC236}">
                  <a16:creationId xmlns:a16="http://schemas.microsoft.com/office/drawing/2014/main" id="{ACFEC2A3-6CC6-6791-6EB3-980543E4522A}"/>
                </a:ext>
              </a:extLst>
            </p:cNvPr>
            <p:cNvSpPr/>
            <p:nvPr/>
          </p:nvSpPr>
          <p:spPr>
            <a:xfrm>
              <a:off x="7559304" y="4108347"/>
              <a:ext cx="37150" cy="16377"/>
            </a:xfrm>
            <a:custGeom>
              <a:avLst/>
              <a:gdLst/>
              <a:ahLst/>
              <a:cxnLst/>
              <a:rect l="l" t="t" r="r" b="b"/>
              <a:pathLst>
                <a:path w="1969" h="868" extrusionOk="0">
                  <a:moveTo>
                    <a:pt x="1968" y="0"/>
                  </a:moveTo>
                  <a:cubicBezTo>
                    <a:pt x="1268" y="134"/>
                    <a:pt x="567" y="434"/>
                    <a:pt x="0" y="868"/>
                  </a:cubicBezTo>
                  <a:cubicBezTo>
                    <a:pt x="334" y="834"/>
                    <a:pt x="701" y="701"/>
                    <a:pt x="1034" y="534"/>
                  </a:cubicBezTo>
                  <a:cubicBezTo>
                    <a:pt x="1368" y="401"/>
                    <a:pt x="1701" y="234"/>
                    <a:pt x="19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333;p72">
              <a:extLst>
                <a:ext uri="{FF2B5EF4-FFF2-40B4-BE49-F238E27FC236}">
                  <a16:creationId xmlns:a16="http://schemas.microsoft.com/office/drawing/2014/main" id="{AFA7D8E6-7BD6-4864-F643-92ED39BCF810}"/>
                </a:ext>
              </a:extLst>
            </p:cNvPr>
            <p:cNvSpPr/>
            <p:nvPr/>
          </p:nvSpPr>
          <p:spPr>
            <a:xfrm>
              <a:off x="7591397" y="3857485"/>
              <a:ext cx="28339" cy="7962"/>
            </a:xfrm>
            <a:custGeom>
              <a:avLst/>
              <a:gdLst/>
              <a:ahLst/>
              <a:cxnLst/>
              <a:rect l="l" t="t" r="r" b="b"/>
              <a:pathLst>
                <a:path w="1502" h="422" extrusionOk="0">
                  <a:moveTo>
                    <a:pt x="1370" y="0"/>
                  </a:moveTo>
                  <a:cubicBezTo>
                    <a:pt x="1228" y="0"/>
                    <a:pt x="988" y="24"/>
                    <a:pt x="734" y="87"/>
                  </a:cubicBezTo>
                  <a:cubicBezTo>
                    <a:pt x="334" y="220"/>
                    <a:pt x="0" y="320"/>
                    <a:pt x="0" y="387"/>
                  </a:cubicBezTo>
                  <a:cubicBezTo>
                    <a:pt x="12" y="411"/>
                    <a:pt x="62" y="422"/>
                    <a:pt x="140" y="422"/>
                  </a:cubicBezTo>
                  <a:cubicBezTo>
                    <a:pt x="283" y="422"/>
                    <a:pt x="521" y="385"/>
                    <a:pt x="801" y="320"/>
                  </a:cubicBezTo>
                  <a:cubicBezTo>
                    <a:pt x="1201" y="220"/>
                    <a:pt x="1501" y="87"/>
                    <a:pt x="1501" y="20"/>
                  </a:cubicBezTo>
                  <a:cubicBezTo>
                    <a:pt x="1501" y="8"/>
                    <a:pt x="1452" y="0"/>
                    <a:pt x="137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334;p72">
              <a:extLst>
                <a:ext uri="{FF2B5EF4-FFF2-40B4-BE49-F238E27FC236}">
                  <a16:creationId xmlns:a16="http://schemas.microsoft.com/office/drawing/2014/main" id="{EF775E5A-C428-3C14-86E4-11635673DD11}"/>
                </a:ext>
              </a:extLst>
            </p:cNvPr>
            <p:cNvSpPr/>
            <p:nvPr/>
          </p:nvSpPr>
          <p:spPr>
            <a:xfrm>
              <a:off x="7713489" y="4077499"/>
              <a:ext cx="30867" cy="62961"/>
            </a:xfrm>
            <a:custGeom>
              <a:avLst/>
              <a:gdLst/>
              <a:ahLst/>
              <a:cxnLst/>
              <a:rect l="l" t="t" r="r" b="b"/>
              <a:pathLst>
                <a:path w="1636" h="3337" extrusionOk="0">
                  <a:moveTo>
                    <a:pt x="1" y="1"/>
                  </a:moveTo>
                  <a:cubicBezTo>
                    <a:pt x="167" y="601"/>
                    <a:pt x="434" y="1168"/>
                    <a:pt x="734" y="1736"/>
                  </a:cubicBezTo>
                  <a:cubicBezTo>
                    <a:pt x="968" y="2303"/>
                    <a:pt x="1268" y="2836"/>
                    <a:pt x="1635" y="3337"/>
                  </a:cubicBezTo>
                  <a:cubicBezTo>
                    <a:pt x="1468" y="2736"/>
                    <a:pt x="1235" y="2169"/>
                    <a:pt x="935" y="1635"/>
                  </a:cubicBezTo>
                  <a:cubicBezTo>
                    <a:pt x="668" y="1068"/>
                    <a:pt x="368" y="501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335;p72">
              <a:extLst>
                <a:ext uri="{FF2B5EF4-FFF2-40B4-BE49-F238E27FC236}">
                  <a16:creationId xmlns:a16="http://schemas.microsoft.com/office/drawing/2014/main" id="{62DD308D-DB90-896A-19DD-118BAA6B77C7}"/>
                </a:ext>
              </a:extLst>
            </p:cNvPr>
            <p:cNvSpPr/>
            <p:nvPr/>
          </p:nvSpPr>
          <p:spPr>
            <a:xfrm>
              <a:off x="7905447" y="4075612"/>
              <a:ext cx="18264" cy="65489"/>
            </a:xfrm>
            <a:custGeom>
              <a:avLst/>
              <a:gdLst/>
              <a:ahLst/>
              <a:cxnLst/>
              <a:rect l="l" t="t" r="r" b="b"/>
              <a:pathLst>
                <a:path w="968" h="3471" extrusionOk="0">
                  <a:moveTo>
                    <a:pt x="968" y="1"/>
                  </a:moveTo>
                  <a:lnTo>
                    <a:pt x="968" y="1"/>
                  </a:lnTo>
                  <a:cubicBezTo>
                    <a:pt x="701" y="535"/>
                    <a:pt x="501" y="1102"/>
                    <a:pt x="367" y="1702"/>
                  </a:cubicBezTo>
                  <a:cubicBezTo>
                    <a:pt x="167" y="2269"/>
                    <a:pt x="34" y="2870"/>
                    <a:pt x="1" y="3470"/>
                  </a:cubicBezTo>
                  <a:cubicBezTo>
                    <a:pt x="267" y="2936"/>
                    <a:pt x="468" y="2369"/>
                    <a:pt x="601" y="1769"/>
                  </a:cubicBezTo>
                  <a:cubicBezTo>
                    <a:pt x="768" y="1202"/>
                    <a:pt x="901" y="601"/>
                    <a:pt x="9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336;p72">
              <a:extLst>
                <a:ext uri="{FF2B5EF4-FFF2-40B4-BE49-F238E27FC236}">
                  <a16:creationId xmlns:a16="http://schemas.microsoft.com/office/drawing/2014/main" id="{05D52A28-5012-ED36-0094-8C806D348469}"/>
                </a:ext>
              </a:extLst>
            </p:cNvPr>
            <p:cNvSpPr/>
            <p:nvPr/>
          </p:nvSpPr>
          <p:spPr>
            <a:xfrm>
              <a:off x="7745583" y="4260645"/>
              <a:ext cx="11981" cy="74923"/>
            </a:xfrm>
            <a:custGeom>
              <a:avLst/>
              <a:gdLst/>
              <a:ahLst/>
              <a:cxnLst/>
              <a:rect l="l" t="t" r="r" b="b"/>
              <a:pathLst>
                <a:path w="635" h="3971" extrusionOk="0">
                  <a:moveTo>
                    <a:pt x="1" y="1"/>
                  </a:moveTo>
                  <a:cubicBezTo>
                    <a:pt x="1" y="668"/>
                    <a:pt x="68" y="1335"/>
                    <a:pt x="201" y="2002"/>
                  </a:cubicBezTo>
                  <a:cubicBezTo>
                    <a:pt x="268" y="2669"/>
                    <a:pt x="401" y="3303"/>
                    <a:pt x="635" y="3970"/>
                  </a:cubicBezTo>
                  <a:cubicBezTo>
                    <a:pt x="601" y="3270"/>
                    <a:pt x="535" y="2603"/>
                    <a:pt x="401" y="1969"/>
                  </a:cubicBezTo>
                  <a:cubicBezTo>
                    <a:pt x="334" y="1268"/>
                    <a:pt x="201" y="635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337;p72">
              <a:extLst>
                <a:ext uri="{FF2B5EF4-FFF2-40B4-BE49-F238E27FC236}">
                  <a16:creationId xmlns:a16="http://schemas.microsoft.com/office/drawing/2014/main" id="{29777863-0D78-D9A7-0B38-AA14B174C2AC}"/>
                </a:ext>
              </a:extLst>
            </p:cNvPr>
            <p:cNvSpPr/>
            <p:nvPr/>
          </p:nvSpPr>
          <p:spPr>
            <a:xfrm>
              <a:off x="7732998" y="3542548"/>
              <a:ext cx="38414" cy="73659"/>
            </a:xfrm>
            <a:custGeom>
              <a:avLst/>
              <a:gdLst/>
              <a:ahLst/>
              <a:cxnLst/>
              <a:rect l="l" t="t" r="r" b="b"/>
              <a:pathLst>
                <a:path w="2036" h="3904" extrusionOk="0">
                  <a:moveTo>
                    <a:pt x="2035" y="0"/>
                  </a:moveTo>
                  <a:lnTo>
                    <a:pt x="2035" y="0"/>
                  </a:lnTo>
                  <a:cubicBezTo>
                    <a:pt x="1602" y="601"/>
                    <a:pt x="1235" y="1235"/>
                    <a:pt x="935" y="1902"/>
                  </a:cubicBezTo>
                  <a:cubicBezTo>
                    <a:pt x="568" y="2535"/>
                    <a:pt x="234" y="3203"/>
                    <a:pt x="1" y="3903"/>
                  </a:cubicBezTo>
                  <a:cubicBezTo>
                    <a:pt x="434" y="3303"/>
                    <a:pt x="801" y="2669"/>
                    <a:pt x="1101" y="2002"/>
                  </a:cubicBezTo>
                  <a:cubicBezTo>
                    <a:pt x="1468" y="1368"/>
                    <a:pt x="1802" y="701"/>
                    <a:pt x="203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338;p72">
              <a:extLst>
                <a:ext uri="{FF2B5EF4-FFF2-40B4-BE49-F238E27FC236}">
                  <a16:creationId xmlns:a16="http://schemas.microsoft.com/office/drawing/2014/main" id="{C4C684C5-F922-4BE7-3A10-8A339EA63C0A}"/>
                </a:ext>
              </a:extLst>
            </p:cNvPr>
            <p:cNvSpPr/>
            <p:nvPr/>
          </p:nvSpPr>
          <p:spPr>
            <a:xfrm>
              <a:off x="7641113" y="3634433"/>
              <a:ext cx="5679" cy="48471"/>
            </a:xfrm>
            <a:custGeom>
              <a:avLst/>
              <a:gdLst/>
              <a:ahLst/>
              <a:cxnLst/>
              <a:rect l="l" t="t" r="r" b="b"/>
              <a:pathLst>
                <a:path w="301" h="2569" extrusionOk="0">
                  <a:moveTo>
                    <a:pt x="134" y="0"/>
                  </a:moveTo>
                  <a:cubicBezTo>
                    <a:pt x="1" y="434"/>
                    <a:pt x="1" y="868"/>
                    <a:pt x="34" y="1268"/>
                  </a:cubicBezTo>
                  <a:cubicBezTo>
                    <a:pt x="1" y="1702"/>
                    <a:pt x="34" y="2135"/>
                    <a:pt x="134" y="2569"/>
                  </a:cubicBezTo>
                  <a:cubicBezTo>
                    <a:pt x="267" y="2135"/>
                    <a:pt x="301" y="1702"/>
                    <a:pt x="234" y="1268"/>
                  </a:cubicBezTo>
                  <a:cubicBezTo>
                    <a:pt x="267" y="834"/>
                    <a:pt x="234" y="434"/>
                    <a:pt x="1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339;p72">
              <a:extLst>
                <a:ext uri="{FF2B5EF4-FFF2-40B4-BE49-F238E27FC236}">
                  <a16:creationId xmlns:a16="http://schemas.microsoft.com/office/drawing/2014/main" id="{DA519AB4-70B2-B796-3253-D8569277A29B}"/>
                </a:ext>
              </a:extLst>
            </p:cNvPr>
            <p:cNvSpPr/>
            <p:nvPr/>
          </p:nvSpPr>
          <p:spPr>
            <a:xfrm>
              <a:off x="7315724" y="3571491"/>
              <a:ext cx="18283" cy="44716"/>
            </a:xfrm>
            <a:custGeom>
              <a:avLst/>
              <a:gdLst/>
              <a:ahLst/>
              <a:cxnLst/>
              <a:rect l="l" t="t" r="r" b="b"/>
              <a:pathLst>
                <a:path w="969" h="2370" extrusionOk="0">
                  <a:moveTo>
                    <a:pt x="968" y="1"/>
                  </a:moveTo>
                  <a:lnTo>
                    <a:pt x="968" y="1"/>
                  </a:lnTo>
                  <a:cubicBezTo>
                    <a:pt x="535" y="735"/>
                    <a:pt x="201" y="1535"/>
                    <a:pt x="1" y="2369"/>
                  </a:cubicBezTo>
                  <a:cubicBezTo>
                    <a:pt x="468" y="1635"/>
                    <a:pt x="801" y="835"/>
                    <a:pt x="9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340;p72">
              <a:extLst>
                <a:ext uri="{FF2B5EF4-FFF2-40B4-BE49-F238E27FC236}">
                  <a16:creationId xmlns:a16="http://schemas.microsoft.com/office/drawing/2014/main" id="{615B62CE-F195-3F6F-B966-D5B1E1BCE9FF}"/>
                </a:ext>
              </a:extLst>
            </p:cNvPr>
            <p:cNvSpPr/>
            <p:nvPr/>
          </p:nvSpPr>
          <p:spPr>
            <a:xfrm>
              <a:off x="7811034" y="3963596"/>
              <a:ext cx="22056" cy="51621"/>
            </a:xfrm>
            <a:custGeom>
              <a:avLst/>
              <a:gdLst/>
              <a:ahLst/>
              <a:cxnLst/>
              <a:rect l="l" t="t" r="r" b="b"/>
              <a:pathLst>
                <a:path w="1169" h="2736" extrusionOk="0">
                  <a:moveTo>
                    <a:pt x="1" y="0"/>
                  </a:moveTo>
                  <a:lnTo>
                    <a:pt x="1" y="0"/>
                  </a:lnTo>
                  <a:cubicBezTo>
                    <a:pt x="68" y="501"/>
                    <a:pt x="234" y="968"/>
                    <a:pt x="468" y="1401"/>
                  </a:cubicBezTo>
                  <a:cubicBezTo>
                    <a:pt x="635" y="1868"/>
                    <a:pt x="868" y="2335"/>
                    <a:pt x="1168" y="2736"/>
                  </a:cubicBezTo>
                  <a:cubicBezTo>
                    <a:pt x="902" y="1768"/>
                    <a:pt x="501" y="834"/>
                    <a:pt x="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341;p72">
              <a:extLst>
                <a:ext uri="{FF2B5EF4-FFF2-40B4-BE49-F238E27FC236}">
                  <a16:creationId xmlns:a16="http://schemas.microsoft.com/office/drawing/2014/main" id="{94AF9646-52B3-48D4-7F27-866D1B52183E}"/>
                </a:ext>
              </a:extLst>
            </p:cNvPr>
            <p:cNvSpPr/>
            <p:nvPr/>
          </p:nvSpPr>
          <p:spPr>
            <a:xfrm>
              <a:off x="7890975" y="4285192"/>
              <a:ext cx="11981" cy="51640"/>
            </a:xfrm>
            <a:custGeom>
              <a:avLst/>
              <a:gdLst/>
              <a:ahLst/>
              <a:cxnLst/>
              <a:rect l="l" t="t" r="r" b="b"/>
              <a:pathLst>
                <a:path w="635" h="2737" extrusionOk="0">
                  <a:moveTo>
                    <a:pt x="0" y="1"/>
                  </a:moveTo>
                  <a:cubicBezTo>
                    <a:pt x="0" y="468"/>
                    <a:pt x="67" y="935"/>
                    <a:pt x="200" y="1402"/>
                  </a:cubicBezTo>
                  <a:cubicBezTo>
                    <a:pt x="267" y="1869"/>
                    <a:pt x="401" y="2302"/>
                    <a:pt x="634" y="2736"/>
                  </a:cubicBezTo>
                  <a:cubicBezTo>
                    <a:pt x="634" y="2269"/>
                    <a:pt x="567" y="1802"/>
                    <a:pt x="434" y="1335"/>
                  </a:cubicBezTo>
                  <a:cubicBezTo>
                    <a:pt x="367" y="868"/>
                    <a:pt x="200" y="434"/>
                    <a:pt x="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342;p72">
              <a:extLst>
                <a:ext uri="{FF2B5EF4-FFF2-40B4-BE49-F238E27FC236}">
                  <a16:creationId xmlns:a16="http://schemas.microsoft.com/office/drawing/2014/main" id="{03042AE1-C811-97B2-DA53-032912D28482}"/>
                </a:ext>
              </a:extLst>
            </p:cNvPr>
            <p:cNvSpPr/>
            <p:nvPr/>
          </p:nvSpPr>
          <p:spPr>
            <a:xfrm>
              <a:off x="7404477" y="3235404"/>
              <a:ext cx="44074" cy="25830"/>
            </a:xfrm>
            <a:custGeom>
              <a:avLst/>
              <a:gdLst/>
              <a:ahLst/>
              <a:cxnLst/>
              <a:rect l="l" t="t" r="r" b="b"/>
              <a:pathLst>
                <a:path w="2336" h="1369" extrusionOk="0">
                  <a:moveTo>
                    <a:pt x="0" y="1"/>
                  </a:moveTo>
                  <a:cubicBezTo>
                    <a:pt x="334" y="335"/>
                    <a:pt x="701" y="568"/>
                    <a:pt x="1101" y="768"/>
                  </a:cubicBezTo>
                  <a:cubicBezTo>
                    <a:pt x="1501" y="1035"/>
                    <a:pt x="1902" y="1235"/>
                    <a:pt x="2335" y="1369"/>
                  </a:cubicBezTo>
                  <a:cubicBezTo>
                    <a:pt x="2002" y="1068"/>
                    <a:pt x="1635" y="802"/>
                    <a:pt x="1234" y="601"/>
                  </a:cubicBezTo>
                  <a:cubicBezTo>
                    <a:pt x="834" y="335"/>
                    <a:pt x="434" y="134"/>
                    <a:pt x="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343;p72">
              <a:extLst>
                <a:ext uri="{FF2B5EF4-FFF2-40B4-BE49-F238E27FC236}">
                  <a16:creationId xmlns:a16="http://schemas.microsoft.com/office/drawing/2014/main" id="{5B7161DF-5295-E07E-8329-C3910700F6EA}"/>
                </a:ext>
              </a:extLst>
            </p:cNvPr>
            <p:cNvSpPr/>
            <p:nvPr/>
          </p:nvSpPr>
          <p:spPr>
            <a:xfrm>
              <a:off x="7659358" y="3212122"/>
              <a:ext cx="44074" cy="11509"/>
            </a:xfrm>
            <a:custGeom>
              <a:avLst/>
              <a:gdLst/>
              <a:ahLst/>
              <a:cxnLst/>
              <a:rect l="l" t="t" r="r" b="b"/>
              <a:pathLst>
                <a:path w="2336" h="610" extrusionOk="0">
                  <a:moveTo>
                    <a:pt x="2336" y="1"/>
                  </a:moveTo>
                  <a:cubicBezTo>
                    <a:pt x="1535" y="67"/>
                    <a:pt x="735" y="268"/>
                    <a:pt x="1" y="601"/>
                  </a:cubicBezTo>
                  <a:cubicBezTo>
                    <a:pt x="70" y="607"/>
                    <a:pt x="138" y="610"/>
                    <a:pt x="207" y="610"/>
                  </a:cubicBezTo>
                  <a:cubicBezTo>
                    <a:pt x="539" y="610"/>
                    <a:pt x="870" y="545"/>
                    <a:pt x="1202" y="434"/>
                  </a:cubicBezTo>
                  <a:cubicBezTo>
                    <a:pt x="1602" y="368"/>
                    <a:pt x="1969" y="201"/>
                    <a:pt x="233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344;p72">
              <a:extLst>
                <a:ext uri="{FF2B5EF4-FFF2-40B4-BE49-F238E27FC236}">
                  <a16:creationId xmlns:a16="http://schemas.microsoft.com/office/drawing/2014/main" id="{B162BC7E-8560-6EC2-BF0C-1555AF45A0FC}"/>
                </a:ext>
              </a:extLst>
            </p:cNvPr>
            <p:cNvSpPr/>
            <p:nvPr/>
          </p:nvSpPr>
          <p:spPr>
            <a:xfrm>
              <a:off x="7909862" y="2443215"/>
              <a:ext cx="242938" cy="292276"/>
            </a:xfrm>
            <a:custGeom>
              <a:avLst/>
              <a:gdLst/>
              <a:ahLst/>
              <a:cxnLst/>
              <a:rect l="l" t="t" r="r" b="b"/>
              <a:pathLst>
                <a:path w="12876" h="15491" extrusionOk="0">
                  <a:moveTo>
                    <a:pt x="3827" y="1"/>
                  </a:moveTo>
                  <a:cubicBezTo>
                    <a:pt x="3126" y="1"/>
                    <a:pt x="2424" y="189"/>
                    <a:pt x="1801" y="558"/>
                  </a:cubicBezTo>
                  <a:cubicBezTo>
                    <a:pt x="767" y="1225"/>
                    <a:pt x="234" y="2626"/>
                    <a:pt x="734" y="3727"/>
                  </a:cubicBezTo>
                  <a:lnTo>
                    <a:pt x="33" y="8597"/>
                  </a:lnTo>
                  <a:cubicBezTo>
                    <a:pt x="0" y="11199"/>
                    <a:pt x="1468" y="13634"/>
                    <a:pt x="3769" y="14869"/>
                  </a:cubicBezTo>
                  <a:cubicBezTo>
                    <a:pt x="4640" y="15285"/>
                    <a:pt x="5573" y="15490"/>
                    <a:pt x="6500" y="15490"/>
                  </a:cubicBezTo>
                  <a:cubicBezTo>
                    <a:pt x="8095" y="15490"/>
                    <a:pt x="9672" y="14883"/>
                    <a:pt x="10874" y="13701"/>
                  </a:cubicBezTo>
                  <a:cubicBezTo>
                    <a:pt x="12642" y="11866"/>
                    <a:pt x="12876" y="8664"/>
                    <a:pt x="11275" y="6663"/>
                  </a:cubicBezTo>
                  <a:cubicBezTo>
                    <a:pt x="10708" y="5929"/>
                    <a:pt x="9940" y="5395"/>
                    <a:pt x="9040" y="5162"/>
                  </a:cubicBezTo>
                  <a:cubicBezTo>
                    <a:pt x="8840" y="2960"/>
                    <a:pt x="7405" y="1059"/>
                    <a:pt x="5304" y="291"/>
                  </a:cubicBezTo>
                  <a:cubicBezTo>
                    <a:pt x="4831" y="97"/>
                    <a:pt x="4329" y="1"/>
                    <a:pt x="3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345;p72">
              <a:extLst>
                <a:ext uri="{FF2B5EF4-FFF2-40B4-BE49-F238E27FC236}">
                  <a16:creationId xmlns:a16="http://schemas.microsoft.com/office/drawing/2014/main" id="{ABF66107-073A-7401-B0F7-67132985FB70}"/>
                </a:ext>
              </a:extLst>
            </p:cNvPr>
            <p:cNvSpPr/>
            <p:nvPr/>
          </p:nvSpPr>
          <p:spPr>
            <a:xfrm>
              <a:off x="7889711" y="2509666"/>
              <a:ext cx="95677" cy="112431"/>
            </a:xfrm>
            <a:custGeom>
              <a:avLst/>
              <a:gdLst/>
              <a:ahLst/>
              <a:cxnLst/>
              <a:rect l="l" t="t" r="r" b="b"/>
              <a:pathLst>
                <a:path w="5071" h="5959" extrusionOk="0">
                  <a:moveTo>
                    <a:pt x="1404" y="1"/>
                  </a:moveTo>
                  <a:cubicBezTo>
                    <a:pt x="1135" y="1"/>
                    <a:pt x="868" y="69"/>
                    <a:pt x="634" y="205"/>
                  </a:cubicBezTo>
                  <a:cubicBezTo>
                    <a:pt x="234" y="439"/>
                    <a:pt x="1" y="906"/>
                    <a:pt x="134" y="1373"/>
                  </a:cubicBezTo>
                  <a:lnTo>
                    <a:pt x="2035" y="5442"/>
                  </a:lnTo>
                  <a:cubicBezTo>
                    <a:pt x="2345" y="5774"/>
                    <a:pt x="2786" y="5959"/>
                    <a:pt x="3232" y="5959"/>
                  </a:cubicBezTo>
                  <a:cubicBezTo>
                    <a:pt x="3460" y="5959"/>
                    <a:pt x="3689" y="5911"/>
                    <a:pt x="3903" y="5809"/>
                  </a:cubicBezTo>
                  <a:cubicBezTo>
                    <a:pt x="4504" y="5476"/>
                    <a:pt x="4904" y="4875"/>
                    <a:pt x="5004" y="4208"/>
                  </a:cubicBezTo>
                  <a:cubicBezTo>
                    <a:pt x="5071" y="3541"/>
                    <a:pt x="4904" y="2840"/>
                    <a:pt x="4537" y="2273"/>
                  </a:cubicBezTo>
                  <a:cubicBezTo>
                    <a:pt x="4170" y="1706"/>
                    <a:pt x="3703" y="1206"/>
                    <a:pt x="3136" y="806"/>
                  </a:cubicBezTo>
                  <a:cubicBezTo>
                    <a:pt x="2803" y="505"/>
                    <a:pt x="2402" y="272"/>
                    <a:pt x="1969" y="105"/>
                  </a:cubicBezTo>
                  <a:cubicBezTo>
                    <a:pt x="1788" y="36"/>
                    <a:pt x="1596" y="1"/>
                    <a:pt x="1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346;p72">
              <a:extLst>
                <a:ext uri="{FF2B5EF4-FFF2-40B4-BE49-F238E27FC236}">
                  <a16:creationId xmlns:a16="http://schemas.microsoft.com/office/drawing/2014/main" id="{CE15F034-4F3F-7DBA-CEA0-9523C74096EF}"/>
                </a:ext>
              </a:extLst>
            </p:cNvPr>
            <p:cNvSpPr/>
            <p:nvPr/>
          </p:nvSpPr>
          <p:spPr>
            <a:xfrm>
              <a:off x="7452306" y="2254615"/>
              <a:ext cx="414764" cy="338464"/>
            </a:xfrm>
            <a:custGeom>
              <a:avLst/>
              <a:gdLst/>
              <a:ahLst/>
              <a:cxnLst/>
              <a:rect l="l" t="t" r="r" b="b"/>
              <a:pathLst>
                <a:path w="21983" h="17939" extrusionOk="0">
                  <a:moveTo>
                    <a:pt x="7982" y="1"/>
                  </a:moveTo>
                  <a:cubicBezTo>
                    <a:pt x="4643" y="1"/>
                    <a:pt x="1391" y="2142"/>
                    <a:pt x="467" y="5818"/>
                  </a:cubicBezTo>
                  <a:cubicBezTo>
                    <a:pt x="0" y="7619"/>
                    <a:pt x="301" y="9754"/>
                    <a:pt x="1702" y="10921"/>
                  </a:cubicBezTo>
                  <a:cubicBezTo>
                    <a:pt x="2615" y="11704"/>
                    <a:pt x="3778" y="11956"/>
                    <a:pt x="4993" y="11956"/>
                  </a:cubicBezTo>
                  <a:cubicBezTo>
                    <a:pt x="5953" y="11956"/>
                    <a:pt x="6945" y="11798"/>
                    <a:pt x="7873" y="11622"/>
                  </a:cubicBezTo>
                  <a:cubicBezTo>
                    <a:pt x="8923" y="11405"/>
                    <a:pt x="10041" y="11196"/>
                    <a:pt x="11117" y="11196"/>
                  </a:cubicBezTo>
                  <a:cubicBezTo>
                    <a:pt x="12192" y="11196"/>
                    <a:pt x="13227" y="11405"/>
                    <a:pt x="14110" y="12022"/>
                  </a:cubicBezTo>
                  <a:cubicBezTo>
                    <a:pt x="15145" y="12789"/>
                    <a:pt x="15778" y="13990"/>
                    <a:pt x="16412" y="15124"/>
                  </a:cubicBezTo>
                  <a:cubicBezTo>
                    <a:pt x="17046" y="16225"/>
                    <a:pt x="17846" y="17393"/>
                    <a:pt x="19081" y="17826"/>
                  </a:cubicBezTo>
                  <a:cubicBezTo>
                    <a:pt x="19309" y="17902"/>
                    <a:pt x="19554" y="17939"/>
                    <a:pt x="19801" y="17939"/>
                  </a:cubicBezTo>
                  <a:cubicBezTo>
                    <a:pt x="20856" y="17939"/>
                    <a:pt x="21956" y="17279"/>
                    <a:pt x="21983" y="16225"/>
                  </a:cubicBezTo>
                  <a:lnTo>
                    <a:pt x="21616" y="8786"/>
                  </a:lnTo>
                  <a:cubicBezTo>
                    <a:pt x="21649" y="7552"/>
                    <a:pt x="20515" y="6551"/>
                    <a:pt x="19348" y="6084"/>
                  </a:cubicBezTo>
                  <a:cubicBezTo>
                    <a:pt x="18147" y="5617"/>
                    <a:pt x="16846" y="5451"/>
                    <a:pt x="15812" y="4717"/>
                  </a:cubicBezTo>
                  <a:cubicBezTo>
                    <a:pt x="14911" y="4116"/>
                    <a:pt x="14277" y="3116"/>
                    <a:pt x="13510" y="2348"/>
                  </a:cubicBezTo>
                  <a:cubicBezTo>
                    <a:pt x="11941" y="742"/>
                    <a:pt x="9946" y="1"/>
                    <a:pt x="79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347;p72">
              <a:extLst>
                <a:ext uri="{FF2B5EF4-FFF2-40B4-BE49-F238E27FC236}">
                  <a16:creationId xmlns:a16="http://schemas.microsoft.com/office/drawing/2014/main" id="{7C5CE640-68E4-5E79-6BEB-3AFF4E31669C}"/>
                </a:ext>
              </a:extLst>
            </p:cNvPr>
            <p:cNvSpPr/>
            <p:nvPr/>
          </p:nvSpPr>
          <p:spPr>
            <a:xfrm>
              <a:off x="7375515" y="2326047"/>
              <a:ext cx="563931" cy="561214"/>
            </a:xfrm>
            <a:custGeom>
              <a:avLst/>
              <a:gdLst/>
              <a:ahLst/>
              <a:cxnLst/>
              <a:rect l="l" t="t" r="r" b="b"/>
              <a:pathLst>
                <a:path w="29889" h="29745" extrusionOk="0">
                  <a:moveTo>
                    <a:pt x="11025" y="1"/>
                  </a:moveTo>
                  <a:cubicBezTo>
                    <a:pt x="6692" y="1"/>
                    <a:pt x="2709" y="3193"/>
                    <a:pt x="2169" y="7869"/>
                  </a:cubicBezTo>
                  <a:cubicBezTo>
                    <a:pt x="2002" y="9170"/>
                    <a:pt x="2102" y="10504"/>
                    <a:pt x="1735" y="11772"/>
                  </a:cubicBezTo>
                  <a:cubicBezTo>
                    <a:pt x="1435" y="12773"/>
                    <a:pt x="835" y="13640"/>
                    <a:pt x="535" y="14641"/>
                  </a:cubicBezTo>
                  <a:cubicBezTo>
                    <a:pt x="1" y="16375"/>
                    <a:pt x="434" y="18210"/>
                    <a:pt x="935" y="19944"/>
                  </a:cubicBezTo>
                  <a:cubicBezTo>
                    <a:pt x="1469" y="21946"/>
                    <a:pt x="2002" y="24314"/>
                    <a:pt x="3070" y="26116"/>
                  </a:cubicBezTo>
                  <a:cubicBezTo>
                    <a:pt x="5138" y="29585"/>
                    <a:pt x="8040" y="29451"/>
                    <a:pt x="10542" y="29618"/>
                  </a:cubicBezTo>
                  <a:cubicBezTo>
                    <a:pt x="11680" y="29693"/>
                    <a:pt x="12828" y="29745"/>
                    <a:pt x="13976" y="29745"/>
                  </a:cubicBezTo>
                  <a:cubicBezTo>
                    <a:pt x="15890" y="29745"/>
                    <a:pt x="17805" y="29601"/>
                    <a:pt x="19682" y="29184"/>
                  </a:cubicBezTo>
                  <a:cubicBezTo>
                    <a:pt x="22850" y="28384"/>
                    <a:pt x="25719" y="26683"/>
                    <a:pt x="27987" y="24281"/>
                  </a:cubicBezTo>
                  <a:cubicBezTo>
                    <a:pt x="28721" y="23447"/>
                    <a:pt x="29222" y="21079"/>
                    <a:pt x="29555" y="20011"/>
                  </a:cubicBezTo>
                  <a:cubicBezTo>
                    <a:pt x="29889" y="18944"/>
                    <a:pt x="29822" y="17810"/>
                    <a:pt x="29322" y="16775"/>
                  </a:cubicBezTo>
                  <a:cubicBezTo>
                    <a:pt x="28988" y="16075"/>
                    <a:pt x="28388" y="15475"/>
                    <a:pt x="28221" y="14707"/>
                  </a:cubicBezTo>
                  <a:cubicBezTo>
                    <a:pt x="27954" y="13473"/>
                    <a:pt x="28855" y="12306"/>
                    <a:pt x="28721" y="11038"/>
                  </a:cubicBezTo>
                  <a:cubicBezTo>
                    <a:pt x="28588" y="9971"/>
                    <a:pt x="27721" y="9203"/>
                    <a:pt x="26987" y="8436"/>
                  </a:cubicBezTo>
                  <a:cubicBezTo>
                    <a:pt x="26220" y="7702"/>
                    <a:pt x="25452" y="6735"/>
                    <a:pt x="25586" y="5701"/>
                  </a:cubicBezTo>
                  <a:lnTo>
                    <a:pt x="14911" y="897"/>
                  </a:lnTo>
                  <a:cubicBezTo>
                    <a:pt x="13640" y="284"/>
                    <a:pt x="12317" y="1"/>
                    <a:pt x="11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348;p72">
              <a:extLst>
                <a:ext uri="{FF2B5EF4-FFF2-40B4-BE49-F238E27FC236}">
                  <a16:creationId xmlns:a16="http://schemas.microsoft.com/office/drawing/2014/main" id="{2407E156-D623-2E51-6EA9-07E6677D9B58}"/>
                </a:ext>
              </a:extLst>
            </p:cNvPr>
            <p:cNvSpPr/>
            <p:nvPr/>
          </p:nvSpPr>
          <p:spPr>
            <a:xfrm>
              <a:off x="7429024" y="2369480"/>
              <a:ext cx="372595" cy="685230"/>
            </a:xfrm>
            <a:custGeom>
              <a:avLst/>
              <a:gdLst/>
              <a:ahLst/>
              <a:cxnLst/>
              <a:rect l="l" t="t" r="r" b="b"/>
              <a:pathLst>
                <a:path w="19748" h="36318" extrusionOk="0">
                  <a:moveTo>
                    <a:pt x="6219" y="0"/>
                  </a:moveTo>
                  <a:cubicBezTo>
                    <a:pt x="2919" y="0"/>
                    <a:pt x="722" y="4165"/>
                    <a:pt x="467" y="7602"/>
                  </a:cubicBezTo>
                  <a:cubicBezTo>
                    <a:pt x="200" y="11571"/>
                    <a:pt x="0" y="16475"/>
                    <a:pt x="467" y="19444"/>
                  </a:cubicBezTo>
                  <a:cubicBezTo>
                    <a:pt x="1401" y="25448"/>
                    <a:pt x="5971" y="26215"/>
                    <a:pt x="5971" y="26215"/>
                  </a:cubicBezTo>
                  <a:lnTo>
                    <a:pt x="5971" y="29284"/>
                  </a:lnTo>
                  <a:cubicBezTo>
                    <a:pt x="5838" y="30518"/>
                    <a:pt x="5871" y="31753"/>
                    <a:pt x="6004" y="32987"/>
                  </a:cubicBezTo>
                  <a:lnTo>
                    <a:pt x="6071" y="33520"/>
                  </a:lnTo>
                  <a:cubicBezTo>
                    <a:pt x="6371" y="35188"/>
                    <a:pt x="7672" y="35489"/>
                    <a:pt x="9107" y="35989"/>
                  </a:cubicBezTo>
                  <a:cubicBezTo>
                    <a:pt x="9754" y="36218"/>
                    <a:pt x="10393" y="36317"/>
                    <a:pt x="11015" y="36317"/>
                  </a:cubicBezTo>
                  <a:cubicBezTo>
                    <a:pt x="15104" y="36317"/>
                    <a:pt x="18447" y="32019"/>
                    <a:pt x="18447" y="32019"/>
                  </a:cubicBezTo>
                  <a:lnTo>
                    <a:pt x="18380" y="32019"/>
                  </a:lnTo>
                  <a:lnTo>
                    <a:pt x="19748" y="5100"/>
                  </a:lnTo>
                  <a:cubicBezTo>
                    <a:pt x="19748" y="3999"/>
                    <a:pt x="18947" y="3065"/>
                    <a:pt x="17880" y="2932"/>
                  </a:cubicBezTo>
                  <a:lnTo>
                    <a:pt x="6705" y="30"/>
                  </a:lnTo>
                  <a:cubicBezTo>
                    <a:pt x="6541" y="10"/>
                    <a:pt x="6379" y="0"/>
                    <a:pt x="6219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349;p72">
              <a:extLst>
                <a:ext uri="{FF2B5EF4-FFF2-40B4-BE49-F238E27FC236}">
                  <a16:creationId xmlns:a16="http://schemas.microsoft.com/office/drawing/2014/main" id="{D8F4D141-C908-3457-6A3A-661EE1BD3FEF}"/>
                </a:ext>
              </a:extLst>
            </p:cNvPr>
            <p:cNvSpPr/>
            <p:nvPr/>
          </p:nvSpPr>
          <p:spPr>
            <a:xfrm>
              <a:off x="7475589" y="2571382"/>
              <a:ext cx="29603" cy="27811"/>
            </a:xfrm>
            <a:custGeom>
              <a:avLst/>
              <a:gdLst/>
              <a:ahLst/>
              <a:cxnLst/>
              <a:rect l="l" t="t" r="r" b="b"/>
              <a:pathLst>
                <a:path w="1569" h="1474" extrusionOk="0">
                  <a:moveTo>
                    <a:pt x="741" y="1"/>
                  </a:moveTo>
                  <a:cubicBezTo>
                    <a:pt x="368" y="1"/>
                    <a:pt x="66" y="290"/>
                    <a:pt x="34" y="670"/>
                  </a:cubicBezTo>
                  <a:cubicBezTo>
                    <a:pt x="1" y="1104"/>
                    <a:pt x="334" y="1437"/>
                    <a:pt x="768" y="1471"/>
                  </a:cubicBezTo>
                  <a:cubicBezTo>
                    <a:pt x="788" y="1473"/>
                    <a:pt x="808" y="1473"/>
                    <a:pt x="829" y="1473"/>
                  </a:cubicBezTo>
                  <a:cubicBezTo>
                    <a:pt x="1204" y="1473"/>
                    <a:pt x="1535" y="1182"/>
                    <a:pt x="1535" y="770"/>
                  </a:cubicBezTo>
                  <a:cubicBezTo>
                    <a:pt x="1568" y="370"/>
                    <a:pt x="1235" y="36"/>
                    <a:pt x="801" y="3"/>
                  </a:cubicBezTo>
                  <a:cubicBezTo>
                    <a:pt x="781" y="1"/>
                    <a:pt x="761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350;p72">
              <a:extLst>
                <a:ext uri="{FF2B5EF4-FFF2-40B4-BE49-F238E27FC236}">
                  <a16:creationId xmlns:a16="http://schemas.microsoft.com/office/drawing/2014/main" id="{02BB164B-5B9A-EFBE-FC9A-6298988372CA}"/>
                </a:ext>
              </a:extLst>
            </p:cNvPr>
            <p:cNvSpPr/>
            <p:nvPr/>
          </p:nvSpPr>
          <p:spPr>
            <a:xfrm>
              <a:off x="7461117" y="2550665"/>
              <a:ext cx="59168" cy="15396"/>
            </a:xfrm>
            <a:custGeom>
              <a:avLst/>
              <a:gdLst/>
              <a:ahLst/>
              <a:cxnLst/>
              <a:rect l="l" t="t" r="r" b="b"/>
              <a:pathLst>
                <a:path w="3136" h="816" extrusionOk="0">
                  <a:moveTo>
                    <a:pt x="1535" y="0"/>
                  </a:moveTo>
                  <a:cubicBezTo>
                    <a:pt x="1101" y="0"/>
                    <a:pt x="701" y="134"/>
                    <a:pt x="334" y="367"/>
                  </a:cubicBezTo>
                  <a:cubicBezTo>
                    <a:pt x="100" y="567"/>
                    <a:pt x="0" y="734"/>
                    <a:pt x="34" y="801"/>
                  </a:cubicBezTo>
                  <a:cubicBezTo>
                    <a:pt x="44" y="811"/>
                    <a:pt x="60" y="816"/>
                    <a:pt x="81" y="816"/>
                  </a:cubicBezTo>
                  <a:cubicBezTo>
                    <a:pt x="260" y="816"/>
                    <a:pt x="817" y="467"/>
                    <a:pt x="1535" y="467"/>
                  </a:cubicBezTo>
                  <a:cubicBezTo>
                    <a:pt x="2282" y="467"/>
                    <a:pt x="2842" y="816"/>
                    <a:pt x="3022" y="816"/>
                  </a:cubicBezTo>
                  <a:cubicBezTo>
                    <a:pt x="3043" y="816"/>
                    <a:pt x="3059" y="811"/>
                    <a:pt x="3069" y="801"/>
                  </a:cubicBezTo>
                  <a:cubicBezTo>
                    <a:pt x="3136" y="701"/>
                    <a:pt x="3003" y="567"/>
                    <a:pt x="2736" y="367"/>
                  </a:cubicBezTo>
                  <a:cubicBezTo>
                    <a:pt x="2402" y="134"/>
                    <a:pt x="1968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351;p72">
              <a:extLst>
                <a:ext uri="{FF2B5EF4-FFF2-40B4-BE49-F238E27FC236}">
                  <a16:creationId xmlns:a16="http://schemas.microsoft.com/office/drawing/2014/main" id="{1F118657-6B62-E3FD-E2D4-B2ABA47AB01E}"/>
                </a:ext>
              </a:extLst>
            </p:cNvPr>
            <p:cNvSpPr/>
            <p:nvPr/>
          </p:nvSpPr>
          <p:spPr>
            <a:xfrm>
              <a:off x="7612170" y="2585268"/>
              <a:ext cx="59168" cy="15415"/>
            </a:xfrm>
            <a:custGeom>
              <a:avLst/>
              <a:gdLst/>
              <a:ahLst/>
              <a:cxnLst/>
              <a:rect l="l" t="t" r="r" b="b"/>
              <a:pathLst>
                <a:path w="3136" h="817" extrusionOk="0">
                  <a:moveTo>
                    <a:pt x="1535" y="1"/>
                  </a:moveTo>
                  <a:cubicBezTo>
                    <a:pt x="1101" y="1"/>
                    <a:pt x="667" y="134"/>
                    <a:pt x="334" y="368"/>
                  </a:cubicBezTo>
                  <a:cubicBezTo>
                    <a:pt x="67" y="568"/>
                    <a:pt x="0" y="735"/>
                    <a:pt x="33" y="802"/>
                  </a:cubicBezTo>
                  <a:cubicBezTo>
                    <a:pt x="44" y="812"/>
                    <a:pt x="59" y="817"/>
                    <a:pt x="79" y="817"/>
                  </a:cubicBezTo>
                  <a:cubicBezTo>
                    <a:pt x="254" y="817"/>
                    <a:pt x="787" y="468"/>
                    <a:pt x="1535" y="468"/>
                  </a:cubicBezTo>
                  <a:cubicBezTo>
                    <a:pt x="2282" y="468"/>
                    <a:pt x="2842" y="817"/>
                    <a:pt x="3022" y="817"/>
                  </a:cubicBezTo>
                  <a:cubicBezTo>
                    <a:pt x="3043" y="817"/>
                    <a:pt x="3059" y="812"/>
                    <a:pt x="3069" y="802"/>
                  </a:cubicBezTo>
                  <a:cubicBezTo>
                    <a:pt x="3136" y="701"/>
                    <a:pt x="3002" y="568"/>
                    <a:pt x="2735" y="368"/>
                  </a:cubicBezTo>
                  <a:cubicBezTo>
                    <a:pt x="2402" y="134"/>
                    <a:pt x="1968" y="1"/>
                    <a:pt x="1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352;p72">
              <a:extLst>
                <a:ext uri="{FF2B5EF4-FFF2-40B4-BE49-F238E27FC236}">
                  <a16:creationId xmlns:a16="http://schemas.microsoft.com/office/drawing/2014/main" id="{489CE263-8D66-D9AC-B86F-F14FBCD5D5FC}"/>
                </a:ext>
              </a:extLst>
            </p:cNvPr>
            <p:cNvSpPr/>
            <p:nvPr/>
          </p:nvSpPr>
          <p:spPr>
            <a:xfrm>
              <a:off x="7513984" y="2550646"/>
              <a:ext cx="49735" cy="130620"/>
            </a:xfrm>
            <a:custGeom>
              <a:avLst/>
              <a:gdLst/>
              <a:ahLst/>
              <a:cxnLst/>
              <a:rect l="l" t="t" r="r" b="b"/>
              <a:pathLst>
                <a:path w="2636" h="6923" extrusionOk="0">
                  <a:moveTo>
                    <a:pt x="2533" y="1"/>
                  </a:moveTo>
                  <a:cubicBezTo>
                    <a:pt x="2421" y="1"/>
                    <a:pt x="1660" y="1790"/>
                    <a:pt x="768" y="4071"/>
                  </a:cubicBezTo>
                  <a:cubicBezTo>
                    <a:pt x="567" y="4605"/>
                    <a:pt x="367" y="5138"/>
                    <a:pt x="167" y="5672"/>
                  </a:cubicBezTo>
                  <a:cubicBezTo>
                    <a:pt x="34" y="5939"/>
                    <a:pt x="0" y="6206"/>
                    <a:pt x="67" y="6506"/>
                  </a:cubicBezTo>
                  <a:cubicBezTo>
                    <a:pt x="100" y="6639"/>
                    <a:pt x="234" y="6773"/>
                    <a:pt x="401" y="6806"/>
                  </a:cubicBezTo>
                  <a:cubicBezTo>
                    <a:pt x="501" y="6840"/>
                    <a:pt x="634" y="6873"/>
                    <a:pt x="768" y="6873"/>
                  </a:cubicBezTo>
                  <a:cubicBezTo>
                    <a:pt x="984" y="6906"/>
                    <a:pt x="1210" y="6923"/>
                    <a:pt x="1435" y="6923"/>
                  </a:cubicBezTo>
                  <a:cubicBezTo>
                    <a:pt x="1660" y="6923"/>
                    <a:pt x="1885" y="6906"/>
                    <a:pt x="2102" y="6873"/>
                  </a:cubicBezTo>
                  <a:cubicBezTo>
                    <a:pt x="1668" y="6739"/>
                    <a:pt x="1235" y="6639"/>
                    <a:pt x="768" y="6606"/>
                  </a:cubicBezTo>
                  <a:cubicBezTo>
                    <a:pt x="567" y="6606"/>
                    <a:pt x="367" y="6539"/>
                    <a:pt x="334" y="6406"/>
                  </a:cubicBezTo>
                  <a:cubicBezTo>
                    <a:pt x="301" y="6206"/>
                    <a:pt x="367" y="5972"/>
                    <a:pt x="467" y="5772"/>
                  </a:cubicBezTo>
                  <a:lnTo>
                    <a:pt x="1101" y="4171"/>
                  </a:lnTo>
                  <a:cubicBezTo>
                    <a:pt x="2002" y="1903"/>
                    <a:pt x="2636" y="1"/>
                    <a:pt x="2536" y="1"/>
                  </a:cubicBezTo>
                  <a:cubicBezTo>
                    <a:pt x="2535" y="1"/>
                    <a:pt x="2534" y="1"/>
                    <a:pt x="2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353;p72">
              <a:extLst>
                <a:ext uri="{FF2B5EF4-FFF2-40B4-BE49-F238E27FC236}">
                  <a16:creationId xmlns:a16="http://schemas.microsoft.com/office/drawing/2014/main" id="{E26A79F0-C0FC-9DC1-7AD0-508C0DE56AA6}"/>
                </a:ext>
              </a:extLst>
            </p:cNvPr>
            <p:cNvSpPr/>
            <p:nvPr/>
          </p:nvSpPr>
          <p:spPr>
            <a:xfrm>
              <a:off x="7541681" y="2825074"/>
              <a:ext cx="151695" cy="67225"/>
            </a:xfrm>
            <a:custGeom>
              <a:avLst/>
              <a:gdLst/>
              <a:ahLst/>
              <a:cxnLst/>
              <a:rect l="l" t="t" r="r" b="b"/>
              <a:pathLst>
                <a:path w="8040" h="3563" extrusionOk="0">
                  <a:moveTo>
                    <a:pt x="8039" y="0"/>
                  </a:moveTo>
                  <a:lnTo>
                    <a:pt x="8039" y="0"/>
                  </a:lnTo>
                  <a:cubicBezTo>
                    <a:pt x="5706" y="1375"/>
                    <a:pt x="3066" y="2106"/>
                    <a:pt x="355" y="2106"/>
                  </a:cubicBezTo>
                  <a:cubicBezTo>
                    <a:pt x="237" y="2106"/>
                    <a:pt x="119" y="2104"/>
                    <a:pt x="0" y="2102"/>
                  </a:cubicBezTo>
                  <a:lnTo>
                    <a:pt x="0" y="2102"/>
                  </a:lnTo>
                  <a:lnTo>
                    <a:pt x="67" y="3503"/>
                  </a:lnTo>
                  <a:cubicBezTo>
                    <a:pt x="476" y="3544"/>
                    <a:pt x="867" y="3563"/>
                    <a:pt x="1239" y="3563"/>
                  </a:cubicBezTo>
                  <a:cubicBezTo>
                    <a:pt x="6330" y="3563"/>
                    <a:pt x="8039" y="0"/>
                    <a:pt x="8039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354;p72">
              <a:extLst>
                <a:ext uri="{FF2B5EF4-FFF2-40B4-BE49-F238E27FC236}">
                  <a16:creationId xmlns:a16="http://schemas.microsoft.com/office/drawing/2014/main" id="{BD9C03DA-A4B5-2F69-F947-1CE2457A349B}"/>
                </a:ext>
              </a:extLst>
            </p:cNvPr>
            <p:cNvSpPr/>
            <p:nvPr/>
          </p:nvSpPr>
          <p:spPr>
            <a:xfrm>
              <a:off x="7558662" y="2707303"/>
              <a:ext cx="49735" cy="34546"/>
            </a:xfrm>
            <a:custGeom>
              <a:avLst/>
              <a:gdLst/>
              <a:ahLst/>
              <a:cxnLst/>
              <a:rect l="l" t="t" r="r" b="b"/>
              <a:pathLst>
                <a:path w="2636" h="1831" extrusionOk="0">
                  <a:moveTo>
                    <a:pt x="1327" y="1"/>
                  </a:moveTo>
                  <a:cubicBezTo>
                    <a:pt x="864" y="1"/>
                    <a:pt x="410" y="200"/>
                    <a:pt x="101" y="571"/>
                  </a:cubicBezTo>
                  <a:lnTo>
                    <a:pt x="67" y="571"/>
                  </a:lnTo>
                  <a:cubicBezTo>
                    <a:pt x="1" y="671"/>
                    <a:pt x="1" y="805"/>
                    <a:pt x="67" y="905"/>
                  </a:cubicBezTo>
                  <a:cubicBezTo>
                    <a:pt x="134" y="1005"/>
                    <a:pt x="201" y="1072"/>
                    <a:pt x="301" y="1138"/>
                  </a:cubicBezTo>
                  <a:cubicBezTo>
                    <a:pt x="601" y="1439"/>
                    <a:pt x="968" y="1639"/>
                    <a:pt x="1335" y="1772"/>
                  </a:cubicBezTo>
                  <a:cubicBezTo>
                    <a:pt x="1452" y="1811"/>
                    <a:pt x="1571" y="1830"/>
                    <a:pt x="1689" y="1830"/>
                  </a:cubicBezTo>
                  <a:cubicBezTo>
                    <a:pt x="1974" y="1830"/>
                    <a:pt x="2247" y="1718"/>
                    <a:pt x="2436" y="1505"/>
                  </a:cubicBezTo>
                  <a:cubicBezTo>
                    <a:pt x="2636" y="1205"/>
                    <a:pt x="2603" y="805"/>
                    <a:pt x="2369" y="538"/>
                  </a:cubicBezTo>
                  <a:cubicBezTo>
                    <a:pt x="2136" y="238"/>
                    <a:pt x="1802" y="38"/>
                    <a:pt x="1435" y="4"/>
                  </a:cubicBezTo>
                  <a:cubicBezTo>
                    <a:pt x="1399" y="2"/>
                    <a:pt x="1363" y="1"/>
                    <a:pt x="13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355;p72">
              <a:extLst>
                <a:ext uri="{FF2B5EF4-FFF2-40B4-BE49-F238E27FC236}">
                  <a16:creationId xmlns:a16="http://schemas.microsoft.com/office/drawing/2014/main" id="{511371A7-85F8-2934-9660-D700A2388E88}"/>
                </a:ext>
              </a:extLst>
            </p:cNvPr>
            <p:cNvSpPr/>
            <p:nvPr/>
          </p:nvSpPr>
          <p:spPr>
            <a:xfrm>
              <a:off x="7549851" y="2691586"/>
              <a:ext cx="52848" cy="44188"/>
            </a:xfrm>
            <a:custGeom>
              <a:avLst/>
              <a:gdLst/>
              <a:ahLst/>
              <a:cxnLst/>
              <a:rect l="l" t="t" r="r" b="b"/>
              <a:pathLst>
                <a:path w="2801" h="2342" extrusionOk="0">
                  <a:moveTo>
                    <a:pt x="2676" y="0"/>
                  </a:moveTo>
                  <a:cubicBezTo>
                    <a:pt x="2674" y="0"/>
                    <a:pt x="2671" y="1"/>
                    <a:pt x="2669" y="3"/>
                  </a:cubicBezTo>
                  <a:cubicBezTo>
                    <a:pt x="2536" y="3"/>
                    <a:pt x="2503" y="871"/>
                    <a:pt x="1735" y="1504"/>
                  </a:cubicBezTo>
                  <a:cubicBezTo>
                    <a:pt x="968" y="2138"/>
                    <a:pt x="1" y="2038"/>
                    <a:pt x="1" y="2172"/>
                  </a:cubicBezTo>
                  <a:cubicBezTo>
                    <a:pt x="1" y="2205"/>
                    <a:pt x="201" y="2338"/>
                    <a:pt x="635" y="2338"/>
                  </a:cubicBezTo>
                  <a:cubicBezTo>
                    <a:pt x="671" y="2341"/>
                    <a:pt x="708" y="2342"/>
                    <a:pt x="745" y="2342"/>
                  </a:cubicBezTo>
                  <a:cubicBezTo>
                    <a:pt x="1212" y="2342"/>
                    <a:pt x="1698" y="2150"/>
                    <a:pt x="2069" y="1871"/>
                  </a:cubicBezTo>
                  <a:cubicBezTo>
                    <a:pt x="2469" y="1538"/>
                    <a:pt x="2703" y="1104"/>
                    <a:pt x="2769" y="604"/>
                  </a:cubicBezTo>
                  <a:cubicBezTo>
                    <a:pt x="2801" y="229"/>
                    <a:pt x="2715" y="0"/>
                    <a:pt x="2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356;p72">
              <a:extLst>
                <a:ext uri="{FF2B5EF4-FFF2-40B4-BE49-F238E27FC236}">
                  <a16:creationId xmlns:a16="http://schemas.microsoft.com/office/drawing/2014/main" id="{1EFC9FA4-0A0D-008A-9580-2C0B8603A800}"/>
                </a:ext>
              </a:extLst>
            </p:cNvPr>
            <p:cNvSpPr/>
            <p:nvPr/>
          </p:nvSpPr>
          <p:spPr>
            <a:xfrm>
              <a:off x="7603982" y="2526269"/>
              <a:ext cx="72395" cy="21358"/>
            </a:xfrm>
            <a:custGeom>
              <a:avLst/>
              <a:gdLst/>
              <a:ahLst/>
              <a:cxnLst/>
              <a:rect l="l" t="t" r="r" b="b"/>
              <a:pathLst>
                <a:path w="3837" h="1132" extrusionOk="0">
                  <a:moveTo>
                    <a:pt x="1615" y="0"/>
                  </a:moveTo>
                  <a:cubicBezTo>
                    <a:pt x="1245" y="0"/>
                    <a:pt x="881" y="69"/>
                    <a:pt x="534" y="193"/>
                  </a:cubicBezTo>
                  <a:cubicBezTo>
                    <a:pt x="167" y="326"/>
                    <a:pt x="0" y="493"/>
                    <a:pt x="34" y="626"/>
                  </a:cubicBezTo>
                  <a:cubicBezTo>
                    <a:pt x="101" y="826"/>
                    <a:pt x="934" y="726"/>
                    <a:pt x="1902" y="860"/>
                  </a:cubicBezTo>
                  <a:cubicBezTo>
                    <a:pt x="2621" y="959"/>
                    <a:pt x="3229" y="1132"/>
                    <a:pt x="3549" y="1132"/>
                  </a:cubicBezTo>
                  <a:cubicBezTo>
                    <a:pt x="3660" y="1132"/>
                    <a:pt x="3736" y="1111"/>
                    <a:pt x="3770" y="1060"/>
                  </a:cubicBezTo>
                  <a:cubicBezTo>
                    <a:pt x="3837" y="960"/>
                    <a:pt x="3703" y="726"/>
                    <a:pt x="3403" y="526"/>
                  </a:cubicBezTo>
                  <a:cubicBezTo>
                    <a:pt x="2969" y="259"/>
                    <a:pt x="2502" y="92"/>
                    <a:pt x="2002" y="26"/>
                  </a:cubicBezTo>
                  <a:cubicBezTo>
                    <a:pt x="1873" y="9"/>
                    <a:pt x="1743" y="0"/>
                    <a:pt x="1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357;p72">
              <a:extLst>
                <a:ext uri="{FF2B5EF4-FFF2-40B4-BE49-F238E27FC236}">
                  <a16:creationId xmlns:a16="http://schemas.microsoft.com/office/drawing/2014/main" id="{847C4F7E-BB18-9EE0-6533-28D2747BE0C4}"/>
                </a:ext>
              </a:extLst>
            </p:cNvPr>
            <p:cNvSpPr/>
            <p:nvPr/>
          </p:nvSpPr>
          <p:spPr>
            <a:xfrm>
              <a:off x="7463004" y="2500213"/>
              <a:ext cx="54772" cy="17528"/>
            </a:xfrm>
            <a:custGeom>
              <a:avLst/>
              <a:gdLst/>
              <a:ahLst/>
              <a:cxnLst/>
              <a:rect l="l" t="t" r="r" b="b"/>
              <a:pathLst>
                <a:path w="2903" h="929" extrusionOk="0">
                  <a:moveTo>
                    <a:pt x="1504" y="1"/>
                  </a:moveTo>
                  <a:cubicBezTo>
                    <a:pt x="1094" y="1"/>
                    <a:pt x="686" y="126"/>
                    <a:pt x="334" y="373"/>
                  </a:cubicBezTo>
                  <a:cubicBezTo>
                    <a:pt x="67" y="573"/>
                    <a:pt x="0" y="740"/>
                    <a:pt x="67" y="840"/>
                  </a:cubicBezTo>
                  <a:cubicBezTo>
                    <a:pt x="112" y="906"/>
                    <a:pt x="204" y="929"/>
                    <a:pt x="334" y="929"/>
                  </a:cubicBezTo>
                  <a:cubicBezTo>
                    <a:pt x="593" y="929"/>
                    <a:pt x="1001" y="840"/>
                    <a:pt x="1468" y="840"/>
                  </a:cubicBezTo>
                  <a:cubicBezTo>
                    <a:pt x="1849" y="840"/>
                    <a:pt x="2198" y="883"/>
                    <a:pt x="2458" y="883"/>
                  </a:cubicBezTo>
                  <a:cubicBezTo>
                    <a:pt x="2653" y="883"/>
                    <a:pt x="2798" y="859"/>
                    <a:pt x="2869" y="773"/>
                  </a:cubicBezTo>
                  <a:cubicBezTo>
                    <a:pt x="2903" y="673"/>
                    <a:pt x="2836" y="506"/>
                    <a:pt x="2569" y="306"/>
                  </a:cubicBezTo>
                  <a:cubicBezTo>
                    <a:pt x="2238" y="101"/>
                    <a:pt x="1870" y="1"/>
                    <a:pt x="1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358;p72">
              <a:extLst>
                <a:ext uri="{FF2B5EF4-FFF2-40B4-BE49-F238E27FC236}">
                  <a16:creationId xmlns:a16="http://schemas.microsoft.com/office/drawing/2014/main" id="{0562D7FF-72F5-812F-986B-B80C2C6A3DCC}"/>
                </a:ext>
              </a:extLst>
            </p:cNvPr>
            <p:cNvSpPr/>
            <p:nvPr/>
          </p:nvSpPr>
          <p:spPr>
            <a:xfrm>
              <a:off x="7524059" y="2346122"/>
              <a:ext cx="319729" cy="456933"/>
            </a:xfrm>
            <a:custGeom>
              <a:avLst/>
              <a:gdLst/>
              <a:ahLst/>
              <a:cxnLst/>
              <a:rect l="l" t="t" r="r" b="b"/>
              <a:pathLst>
                <a:path w="16946" h="24218" extrusionOk="0">
                  <a:moveTo>
                    <a:pt x="567" y="0"/>
                  </a:moveTo>
                  <a:lnTo>
                    <a:pt x="567" y="0"/>
                  </a:lnTo>
                  <a:cubicBezTo>
                    <a:pt x="0" y="901"/>
                    <a:pt x="534" y="2135"/>
                    <a:pt x="1368" y="2802"/>
                  </a:cubicBezTo>
                  <a:cubicBezTo>
                    <a:pt x="2202" y="3469"/>
                    <a:pt x="3269" y="3736"/>
                    <a:pt x="4270" y="4103"/>
                  </a:cubicBezTo>
                  <a:cubicBezTo>
                    <a:pt x="5304" y="4470"/>
                    <a:pt x="6338" y="5037"/>
                    <a:pt x="6738" y="6005"/>
                  </a:cubicBezTo>
                  <a:cubicBezTo>
                    <a:pt x="7172" y="7072"/>
                    <a:pt x="6838" y="8306"/>
                    <a:pt x="7205" y="9374"/>
                  </a:cubicBezTo>
                  <a:cubicBezTo>
                    <a:pt x="7906" y="11208"/>
                    <a:pt x="10474" y="11809"/>
                    <a:pt x="11141" y="13643"/>
                  </a:cubicBezTo>
                  <a:cubicBezTo>
                    <a:pt x="11642" y="15044"/>
                    <a:pt x="10841" y="16512"/>
                    <a:pt x="10641" y="18013"/>
                  </a:cubicBezTo>
                  <a:cubicBezTo>
                    <a:pt x="10221" y="21226"/>
                    <a:pt x="12773" y="23979"/>
                    <a:pt x="15890" y="23986"/>
                  </a:cubicBezTo>
                  <a:lnTo>
                    <a:pt x="15890" y="23986"/>
                  </a:lnTo>
                  <a:lnTo>
                    <a:pt x="16712" y="8073"/>
                  </a:lnTo>
                  <a:cubicBezTo>
                    <a:pt x="16745" y="6972"/>
                    <a:pt x="16779" y="5738"/>
                    <a:pt x="16178" y="4870"/>
                  </a:cubicBezTo>
                  <a:cubicBezTo>
                    <a:pt x="15611" y="4003"/>
                    <a:pt x="14577" y="3569"/>
                    <a:pt x="13610" y="3203"/>
                  </a:cubicBezTo>
                  <a:cubicBezTo>
                    <a:pt x="9407" y="1601"/>
                    <a:pt x="5004" y="534"/>
                    <a:pt x="567" y="0"/>
                  </a:cubicBezTo>
                  <a:close/>
                  <a:moveTo>
                    <a:pt x="16946" y="23884"/>
                  </a:moveTo>
                  <a:lnTo>
                    <a:pt x="16946" y="23884"/>
                  </a:lnTo>
                  <a:cubicBezTo>
                    <a:pt x="16593" y="23953"/>
                    <a:pt x="16244" y="23986"/>
                    <a:pt x="15902" y="23986"/>
                  </a:cubicBezTo>
                  <a:cubicBezTo>
                    <a:pt x="15898" y="23986"/>
                    <a:pt x="15894" y="23986"/>
                    <a:pt x="15890" y="23986"/>
                  </a:cubicBezTo>
                  <a:lnTo>
                    <a:pt x="15890" y="23986"/>
                  </a:lnTo>
                  <a:lnTo>
                    <a:pt x="15878" y="24218"/>
                  </a:lnTo>
                  <a:lnTo>
                    <a:pt x="15878" y="24218"/>
                  </a:lnTo>
                  <a:lnTo>
                    <a:pt x="16946" y="2388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359;p72">
              <a:extLst>
                <a:ext uri="{FF2B5EF4-FFF2-40B4-BE49-F238E27FC236}">
                  <a16:creationId xmlns:a16="http://schemas.microsoft.com/office/drawing/2014/main" id="{40D3744C-072B-B107-AC62-4E77B4C7D5B1}"/>
                </a:ext>
              </a:extLst>
            </p:cNvPr>
            <p:cNvSpPr/>
            <p:nvPr/>
          </p:nvSpPr>
          <p:spPr>
            <a:xfrm>
              <a:off x="7522172" y="2287690"/>
              <a:ext cx="392104" cy="548101"/>
            </a:xfrm>
            <a:custGeom>
              <a:avLst/>
              <a:gdLst/>
              <a:ahLst/>
              <a:cxnLst/>
              <a:rect l="l" t="t" r="r" b="b"/>
              <a:pathLst>
                <a:path w="20782" h="29050" extrusionOk="0">
                  <a:moveTo>
                    <a:pt x="2598" y="1"/>
                  </a:moveTo>
                  <a:cubicBezTo>
                    <a:pt x="2039" y="1"/>
                    <a:pt x="1489" y="157"/>
                    <a:pt x="1001" y="462"/>
                  </a:cubicBezTo>
                  <a:cubicBezTo>
                    <a:pt x="434" y="896"/>
                    <a:pt x="100" y="1529"/>
                    <a:pt x="33" y="2263"/>
                  </a:cubicBezTo>
                  <a:cubicBezTo>
                    <a:pt x="0" y="2697"/>
                    <a:pt x="133" y="3131"/>
                    <a:pt x="400" y="3498"/>
                  </a:cubicBezTo>
                  <a:cubicBezTo>
                    <a:pt x="467" y="3598"/>
                    <a:pt x="534" y="3664"/>
                    <a:pt x="634" y="3731"/>
                  </a:cubicBezTo>
                  <a:cubicBezTo>
                    <a:pt x="667" y="3764"/>
                    <a:pt x="701" y="3764"/>
                    <a:pt x="734" y="3798"/>
                  </a:cubicBezTo>
                  <a:cubicBezTo>
                    <a:pt x="701" y="3764"/>
                    <a:pt x="701" y="3731"/>
                    <a:pt x="667" y="3698"/>
                  </a:cubicBezTo>
                  <a:cubicBezTo>
                    <a:pt x="567" y="3631"/>
                    <a:pt x="500" y="3564"/>
                    <a:pt x="434" y="3464"/>
                  </a:cubicBezTo>
                  <a:cubicBezTo>
                    <a:pt x="200" y="3131"/>
                    <a:pt x="100" y="2697"/>
                    <a:pt x="133" y="2263"/>
                  </a:cubicBezTo>
                  <a:cubicBezTo>
                    <a:pt x="200" y="1596"/>
                    <a:pt x="534" y="996"/>
                    <a:pt x="1067" y="595"/>
                  </a:cubicBezTo>
                  <a:cubicBezTo>
                    <a:pt x="1525" y="337"/>
                    <a:pt x="2042" y="197"/>
                    <a:pt x="2555" y="197"/>
                  </a:cubicBezTo>
                  <a:cubicBezTo>
                    <a:pt x="2902" y="197"/>
                    <a:pt x="3246" y="261"/>
                    <a:pt x="3569" y="395"/>
                  </a:cubicBezTo>
                  <a:cubicBezTo>
                    <a:pt x="4070" y="562"/>
                    <a:pt x="4503" y="829"/>
                    <a:pt x="4904" y="1163"/>
                  </a:cubicBezTo>
                  <a:cubicBezTo>
                    <a:pt x="5337" y="1529"/>
                    <a:pt x="5704" y="1930"/>
                    <a:pt x="6038" y="2397"/>
                  </a:cubicBezTo>
                  <a:cubicBezTo>
                    <a:pt x="6738" y="3331"/>
                    <a:pt x="7272" y="4465"/>
                    <a:pt x="8039" y="5566"/>
                  </a:cubicBezTo>
                  <a:cubicBezTo>
                    <a:pt x="8406" y="6133"/>
                    <a:pt x="8873" y="6633"/>
                    <a:pt x="9407" y="7100"/>
                  </a:cubicBezTo>
                  <a:cubicBezTo>
                    <a:pt x="9940" y="7534"/>
                    <a:pt x="10608" y="7867"/>
                    <a:pt x="11308" y="8067"/>
                  </a:cubicBezTo>
                  <a:cubicBezTo>
                    <a:pt x="12009" y="8234"/>
                    <a:pt x="12709" y="8468"/>
                    <a:pt x="13343" y="8768"/>
                  </a:cubicBezTo>
                  <a:cubicBezTo>
                    <a:pt x="14010" y="9102"/>
                    <a:pt x="14577" y="9569"/>
                    <a:pt x="15011" y="10169"/>
                  </a:cubicBezTo>
                  <a:cubicBezTo>
                    <a:pt x="15911" y="11303"/>
                    <a:pt x="16478" y="12704"/>
                    <a:pt x="16645" y="14138"/>
                  </a:cubicBezTo>
                  <a:cubicBezTo>
                    <a:pt x="16812" y="15539"/>
                    <a:pt x="16612" y="16974"/>
                    <a:pt x="17079" y="18275"/>
                  </a:cubicBezTo>
                  <a:cubicBezTo>
                    <a:pt x="17279" y="18909"/>
                    <a:pt x="17679" y="19476"/>
                    <a:pt x="18213" y="19876"/>
                  </a:cubicBezTo>
                  <a:cubicBezTo>
                    <a:pt x="18713" y="20209"/>
                    <a:pt x="19180" y="20610"/>
                    <a:pt x="19614" y="21043"/>
                  </a:cubicBezTo>
                  <a:cubicBezTo>
                    <a:pt x="20315" y="21844"/>
                    <a:pt x="20581" y="22945"/>
                    <a:pt x="20381" y="24012"/>
                  </a:cubicBezTo>
                  <a:cubicBezTo>
                    <a:pt x="20214" y="24880"/>
                    <a:pt x="19848" y="25713"/>
                    <a:pt x="19314" y="26414"/>
                  </a:cubicBezTo>
                  <a:cubicBezTo>
                    <a:pt x="18914" y="26948"/>
                    <a:pt x="18447" y="27448"/>
                    <a:pt x="17946" y="27915"/>
                  </a:cubicBezTo>
                  <a:cubicBezTo>
                    <a:pt x="17546" y="28282"/>
                    <a:pt x="17212" y="28549"/>
                    <a:pt x="16979" y="28749"/>
                  </a:cubicBezTo>
                  <a:cubicBezTo>
                    <a:pt x="16879" y="28816"/>
                    <a:pt x="16745" y="28916"/>
                    <a:pt x="16645" y="29049"/>
                  </a:cubicBezTo>
                  <a:cubicBezTo>
                    <a:pt x="16645" y="29049"/>
                    <a:pt x="16679" y="29049"/>
                    <a:pt x="16745" y="28982"/>
                  </a:cubicBezTo>
                  <a:lnTo>
                    <a:pt x="17012" y="28782"/>
                  </a:lnTo>
                  <a:cubicBezTo>
                    <a:pt x="17246" y="28616"/>
                    <a:pt x="17579" y="28315"/>
                    <a:pt x="18013" y="27948"/>
                  </a:cubicBezTo>
                  <a:cubicBezTo>
                    <a:pt x="18547" y="27481"/>
                    <a:pt x="19014" y="27014"/>
                    <a:pt x="19447" y="26481"/>
                  </a:cubicBezTo>
                  <a:cubicBezTo>
                    <a:pt x="20014" y="25747"/>
                    <a:pt x="20381" y="24913"/>
                    <a:pt x="20548" y="24012"/>
                  </a:cubicBezTo>
                  <a:cubicBezTo>
                    <a:pt x="20782" y="22911"/>
                    <a:pt x="20515" y="21744"/>
                    <a:pt x="19814" y="20843"/>
                  </a:cubicBezTo>
                  <a:cubicBezTo>
                    <a:pt x="19381" y="20410"/>
                    <a:pt x="18914" y="20009"/>
                    <a:pt x="18413" y="19642"/>
                  </a:cubicBezTo>
                  <a:cubicBezTo>
                    <a:pt x="17913" y="19275"/>
                    <a:pt x="17546" y="18775"/>
                    <a:pt x="17346" y="18175"/>
                  </a:cubicBezTo>
                  <a:cubicBezTo>
                    <a:pt x="16912" y="16940"/>
                    <a:pt x="17112" y="15539"/>
                    <a:pt x="16912" y="14105"/>
                  </a:cubicBezTo>
                  <a:cubicBezTo>
                    <a:pt x="16745" y="12571"/>
                    <a:pt x="16178" y="11170"/>
                    <a:pt x="15244" y="9969"/>
                  </a:cubicBezTo>
                  <a:cubicBezTo>
                    <a:pt x="14777" y="9368"/>
                    <a:pt x="14177" y="8868"/>
                    <a:pt x="13476" y="8501"/>
                  </a:cubicBezTo>
                  <a:cubicBezTo>
                    <a:pt x="12809" y="8201"/>
                    <a:pt x="12109" y="7967"/>
                    <a:pt x="11408" y="7801"/>
                  </a:cubicBezTo>
                  <a:cubicBezTo>
                    <a:pt x="10741" y="7600"/>
                    <a:pt x="10107" y="7300"/>
                    <a:pt x="9574" y="6867"/>
                  </a:cubicBezTo>
                  <a:cubicBezTo>
                    <a:pt x="9040" y="6433"/>
                    <a:pt x="8606" y="5933"/>
                    <a:pt x="8239" y="5399"/>
                  </a:cubicBezTo>
                  <a:cubicBezTo>
                    <a:pt x="7505" y="4331"/>
                    <a:pt x="6938" y="3164"/>
                    <a:pt x="6238" y="2230"/>
                  </a:cubicBezTo>
                  <a:cubicBezTo>
                    <a:pt x="5904" y="1763"/>
                    <a:pt x="5504" y="1329"/>
                    <a:pt x="5037" y="962"/>
                  </a:cubicBezTo>
                  <a:cubicBezTo>
                    <a:pt x="4637" y="629"/>
                    <a:pt x="4170" y="362"/>
                    <a:pt x="3669" y="195"/>
                  </a:cubicBezTo>
                  <a:cubicBezTo>
                    <a:pt x="3318" y="65"/>
                    <a:pt x="2956" y="1"/>
                    <a:pt x="25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360;p72">
              <a:extLst>
                <a:ext uri="{FF2B5EF4-FFF2-40B4-BE49-F238E27FC236}">
                  <a16:creationId xmlns:a16="http://schemas.microsoft.com/office/drawing/2014/main" id="{68F01F68-5A8E-6381-C17D-24387189FB6D}"/>
                </a:ext>
              </a:extLst>
            </p:cNvPr>
            <p:cNvSpPr/>
            <p:nvPr/>
          </p:nvSpPr>
          <p:spPr>
            <a:xfrm>
              <a:off x="7960200" y="2625550"/>
              <a:ext cx="173090" cy="138072"/>
            </a:xfrm>
            <a:custGeom>
              <a:avLst/>
              <a:gdLst/>
              <a:ahLst/>
              <a:cxnLst/>
              <a:rect l="l" t="t" r="r" b="b"/>
              <a:pathLst>
                <a:path w="9174" h="7318" extrusionOk="0">
                  <a:moveTo>
                    <a:pt x="8073" y="1"/>
                  </a:moveTo>
                  <a:cubicBezTo>
                    <a:pt x="8206" y="168"/>
                    <a:pt x="8373" y="334"/>
                    <a:pt x="8507" y="501"/>
                  </a:cubicBezTo>
                  <a:cubicBezTo>
                    <a:pt x="8840" y="968"/>
                    <a:pt x="9007" y="1535"/>
                    <a:pt x="9040" y="2102"/>
                  </a:cubicBezTo>
                  <a:cubicBezTo>
                    <a:pt x="9007" y="2970"/>
                    <a:pt x="8740" y="3804"/>
                    <a:pt x="8273" y="4504"/>
                  </a:cubicBezTo>
                  <a:cubicBezTo>
                    <a:pt x="7739" y="5405"/>
                    <a:pt x="6939" y="6139"/>
                    <a:pt x="6005" y="6639"/>
                  </a:cubicBezTo>
                  <a:cubicBezTo>
                    <a:pt x="5351" y="6966"/>
                    <a:pt x="4632" y="7129"/>
                    <a:pt x="3905" y="7129"/>
                  </a:cubicBezTo>
                  <a:cubicBezTo>
                    <a:pt x="3593" y="7129"/>
                    <a:pt x="3280" y="7099"/>
                    <a:pt x="2969" y="7039"/>
                  </a:cubicBezTo>
                  <a:cubicBezTo>
                    <a:pt x="2135" y="6872"/>
                    <a:pt x="1402" y="6405"/>
                    <a:pt x="868" y="5738"/>
                  </a:cubicBezTo>
                  <a:cubicBezTo>
                    <a:pt x="501" y="5305"/>
                    <a:pt x="234" y="4771"/>
                    <a:pt x="134" y="4204"/>
                  </a:cubicBezTo>
                  <a:cubicBezTo>
                    <a:pt x="34" y="3804"/>
                    <a:pt x="67" y="3570"/>
                    <a:pt x="34" y="3570"/>
                  </a:cubicBezTo>
                  <a:cubicBezTo>
                    <a:pt x="1" y="3570"/>
                    <a:pt x="1" y="3603"/>
                    <a:pt x="1" y="3737"/>
                  </a:cubicBezTo>
                  <a:cubicBezTo>
                    <a:pt x="1" y="3904"/>
                    <a:pt x="34" y="4037"/>
                    <a:pt x="34" y="4204"/>
                  </a:cubicBezTo>
                  <a:cubicBezTo>
                    <a:pt x="134" y="4804"/>
                    <a:pt x="368" y="5338"/>
                    <a:pt x="734" y="5805"/>
                  </a:cubicBezTo>
                  <a:cubicBezTo>
                    <a:pt x="1001" y="6139"/>
                    <a:pt x="1302" y="6439"/>
                    <a:pt x="1635" y="6639"/>
                  </a:cubicBezTo>
                  <a:cubicBezTo>
                    <a:pt x="2035" y="6906"/>
                    <a:pt x="2469" y="7106"/>
                    <a:pt x="2936" y="7206"/>
                  </a:cubicBezTo>
                  <a:cubicBezTo>
                    <a:pt x="3276" y="7280"/>
                    <a:pt x="3622" y="7317"/>
                    <a:pt x="3968" y="7317"/>
                  </a:cubicBezTo>
                  <a:cubicBezTo>
                    <a:pt x="4708" y="7317"/>
                    <a:pt x="5445" y="7147"/>
                    <a:pt x="6105" y="6806"/>
                  </a:cubicBezTo>
                  <a:cubicBezTo>
                    <a:pt x="7072" y="6305"/>
                    <a:pt x="7873" y="5538"/>
                    <a:pt x="8440" y="4604"/>
                  </a:cubicBezTo>
                  <a:cubicBezTo>
                    <a:pt x="8907" y="3870"/>
                    <a:pt x="9174" y="3003"/>
                    <a:pt x="9174" y="2102"/>
                  </a:cubicBezTo>
                  <a:cubicBezTo>
                    <a:pt x="9140" y="1502"/>
                    <a:pt x="8940" y="901"/>
                    <a:pt x="8540" y="434"/>
                  </a:cubicBezTo>
                  <a:cubicBezTo>
                    <a:pt x="8440" y="301"/>
                    <a:pt x="8340" y="201"/>
                    <a:pt x="8206" y="101"/>
                  </a:cubicBezTo>
                  <a:cubicBezTo>
                    <a:pt x="8140" y="68"/>
                    <a:pt x="8106" y="34"/>
                    <a:pt x="807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361;p72">
              <a:extLst>
                <a:ext uri="{FF2B5EF4-FFF2-40B4-BE49-F238E27FC236}">
                  <a16:creationId xmlns:a16="http://schemas.microsoft.com/office/drawing/2014/main" id="{3FA06AE5-0F65-3C08-CCA6-D4C0C30748AE}"/>
                </a:ext>
              </a:extLst>
            </p:cNvPr>
            <p:cNvSpPr/>
            <p:nvPr/>
          </p:nvSpPr>
          <p:spPr>
            <a:xfrm>
              <a:off x="7004203" y="2274351"/>
              <a:ext cx="429877" cy="1025901"/>
            </a:xfrm>
            <a:custGeom>
              <a:avLst/>
              <a:gdLst/>
              <a:ahLst/>
              <a:cxnLst/>
              <a:rect l="l" t="t" r="r" b="b"/>
              <a:pathLst>
                <a:path w="22784" h="54374" extrusionOk="0">
                  <a:moveTo>
                    <a:pt x="14204" y="1"/>
                  </a:moveTo>
                  <a:cubicBezTo>
                    <a:pt x="12171" y="1"/>
                    <a:pt x="10166" y="489"/>
                    <a:pt x="8206" y="1069"/>
                  </a:cubicBezTo>
                  <a:cubicBezTo>
                    <a:pt x="5104" y="2470"/>
                    <a:pt x="1434" y="2870"/>
                    <a:pt x="734" y="6206"/>
                  </a:cubicBezTo>
                  <a:cubicBezTo>
                    <a:pt x="0" y="9508"/>
                    <a:pt x="467" y="12977"/>
                    <a:pt x="1201" y="16313"/>
                  </a:cubicBezTo>
                  <a:cubicBezTo>
                    <a:pt x="3369" y="25787"/>
                    <a:pt x="10541" y="47269"/>
                    <a:pt x="17212" y="54374"/>
                  </a:cubicBezTo>
                  <a:cubicBezTo>
                    <a:pt x="19981" y="50638"/>
                    <a:pt x="22783" y="45934"/>
                    <a:pt x="20748" y="41765"/>
                  </a:cubicBezTo>
                  <a:cubicBezTo>
                    <a:pt x="19214" y="38562"/>
                    <a:pt x="14510" y="37628"/>
                    <a:pt x="19981" y="28055"/>
                  </a:cubicBezTo>
                  <a:cubicBezTo>
                    <a:pt x="22349" y="25720"/>
                    <a:pt x="22383" y="22651"/>
                    <a:pt x="21582" y="18381"/>
                  </a:cubicBezTo>
                  <a:cubicBezTo>
                    <a:pt x="21415" y="17647"/>
                    <a:pt x="22216" y="14645"/>
                    <a:pt x="21882" y="13945"/>
                  </a:cubicBezTo>
                  <a:cubicBezTo>
                    <a:pt x="21249" y="12510"/>
                    <a:pt x="21949" y="10876"/>
                    <a:pt x="22316" y="9375"/>
                  </a:cubicBezTo>
                  <a:cubicBezTo>
                    <a:pt x="22750" y="7440"/>
                    <a:pt x="22650" y="5339"/>
                    <a:pt x="21649" y="3637"/>
                  </a:cubicBezTo>
                  <a:cubicBezTo>
                    <a:pt x="20381" y="1503"/>
                    <a:pt x="17913" y="335"/>
                    <a:pt x="15478" y="68"/>
                  </a:cubicBezTo>
                  <a:cubicBezTo>
                    <a:pt x="15052" y="22"/>
                    <a:pt x="14627" y="1"/>
                    <a:pt x="14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362;p72">
              <a:extLst>
                <a:ext uri="{FF2B5EF4-FFF2-40B4-BE49-F238E27FC236}">
                  <a16:creationId xmlns:a16="http://schemas.microsoft.com/office/drawing/2014/main" id="{F8C46017-A1F0-6FE5-B694-B7F660649613}"/>
                </a:ext>
              </a:extLst>
            </p:cNvPr>
            <p:cNvSpPr/>
            <p:nvPr/>
          </p:nvSpPr>
          <p:spPr>
            <a:xfrm>
              <a:off x="6742379" y="3690451"/>
              <a:ext cx="654551" cy="716871"/>
            </a:xfrm>
            <a:custGeom>
              <a:avLst/>
              <a:gdLst/>
              <a:ahLst/>
              <a:cxnLst/>
              <a:rect l="l" t="t" r="r" b="b"/>
              <a:pathLst>
                <a:path w="34692" h="37995" extrusionOk="0">
                  <a:moveTo>
                    <a:pt x="26086" y="0"/>
                  </a:moveTo>
                  <a:lnTo>
                    <a:pt x="6372" y="1735"/>
                  </a:lnTo>
                  <a:cubicBezTo>
                    <a:pt x="6372" y="1735"/>
                    <a:pt x="1668" y="16212"/>
                    <a:pt x="801" y="23217"/>
                  </a:cubicBezTo>
                  <a:cubicBezTo>
                    <a:pt x="234" y="28120"/>
                    <a:pt x="1" y="33057"/>
                    <a:pt x="101" y="37994"/>
                  </a:cubicBezTo>
                  <a:lnTo>
                    <a:pt x="34692" y="37994"/>
                  </a:lnTo>
                  <a:lnTo>
                    <a:pt x="30622" y="3870"/>
                  </a:lnTo>
                  <a:lnTo>
                    <a:pt x="260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363;p72">
              <a:extLst>
                <a:ext uri="{FF2B5EF4-FFF2-40B4-BE49-F238E27FC236}">
                  <a16:creationId xmlns:a16="http://schemas.microsoft.com/office/drawing/2014/main" id="{CF6C62EB-159C-46DF-A285-D2C96A107C90}"/>
                </a:ext>
              </a:extLst>
            </p:cNvPr>
            <p:cNvSpPr/>
            <p:nvPr/>
          </p:nvSpPr>
          <p:spPr>
            <a:xfrm>
              <a:off x="6869508" y="3758411"/>
              <a:ext cx="95677" cy="650797"/>
            </a:xfrm>
            <a:custGeom>
              <a:avLst/>
              <a:gdLst/>
              <a:ahLst/>
              <a:cxnLst/>
              <a:rect l="l" t="t" r="r" b="b"/>
              <a:pathLst>
                <a:path w="5071" h="34493" extrusionOk="0">
                  <a:moveTo>
                    <a:pt x="5071" y="1"/>
                  </a:moveTo>
                  <a:cubicBezTo>
                    <a:pt x="5004" y="134"/>
                    <a:pt x="4938" y="234"/>
                    <a:pt x="4904" y="334"/>
                  </a:cubicBezTo>
                  <a:cubicBezTo>
                    <a:pt x="4804" y="568"/>
                    <a:pt x="4671" y="868"/>
                    <a:pt x="4537" y="1302"/>
                  </a:cubicBezTo>
                  <a:cubicBezTo>
                    <a:pt x="4404" y="1702"/>
                    <a:pt x="4170" y="2202"/>
                    <a:pt x="3970" y="2803"/>
                  </a:cubicBezTo>
                  <a:cubicBezTo>
                    <a:pt x="3770" y="3403"/>
                    <a:pt x="3537" y="4070"/>
                    <a:pt x="3270" y="4838"/>
                  </a:cubicBezTo>
                  <a:cubicBezTo>
                    <a:pt x="3036" y="5605"/>
                    <a:pt x="2803" y="6439"/>
                    <a:pt x="2536" y="7339"/>
                  </a:cubicBezTo>
                  <a:cubicBezTo>
                    <a:pt x="2269" y="8240"/>
                    <a:pt x="2035" y="9207"/>
                    <a:pt x="1802" y="10241"/>
                  </a:cubicBezTo>
                  <a:cubicBezTo>
                    <a:pt x="1302" y="12276"/>
                    <a:pt x="835" y="14545"/>
                    <a:pt x="534" y="16980"/>
                  </a:cubicBezTo>
                  <a:cubicBezTo>
                    <a:pt x="234" y="19381"/>
                    <a:pt x="67" y="21683"/>
                    <a:pt x="1" y="23785"/>
                  </a:cubicBezTo>
                  <a:cubicBezTo>
                    <a:pt x="1" y="24852"/>
                    <a:pt x="1" y="25853"/>
                    <a:pt x="1" y="26787"/>
                  </a:cubicBezTo>
                  <a:cubicBezTo>
                    <a:pt x="1" y="27687"/>
                    <a:pt x="67" y="28588"/>
                    <a:pt x="101" y="29355"/>
                  </a:cubicBezTo>
                  <a:cubicBezTo>
                    <a:pt x="134" y="30156"/>
                    <a:pt x="234" y="30890"/>
                    <a:pt x="268" y="31523"/>
                  </a:cubicBezTo>
                  <a:cubicBezTo>
                    <a:pt x="334" y="32157"/>
                    <a:pt x="401" y="32691"/>
                    <a:pt x="468" y="33125"/>
                  </a:cubicBezTo>
                  <a:cubicBezTo>
                    <a:pt x="501" y="33558"/>
                    <a:pt x="568" y="33892"/>
                    <a:pt x="601" y="34125"/>
                  </a:cubicBezTo>
                  <a:cubicBezTo>
                    <a:pt x="601" y="34259"/>
                    <a:pt x="601" y="34392"/>
                    <a:pt x="634" y="34492"/>
                  </a:cubicBezTo>
                  <a:cubicBezTo>
                    <a:pt x="668" y="34359"/>
                    <a:pt x="668" y="34259"/>
                    <a:pt x="634" y="34125"/>
                  </a:cubicBezTo>
                  <a:cubicBezTo>
                    <a:pt x="634" y="33892"/>
                    <a:pt x="601" y="33558"/>
                    <a:pt x="568" y="33125"/>
                  </a:cubicBezTo>
                  <a:cubicBezTo>
                    <a:pt x="501" y="32691"/>
                    <a:pt x="434" y="32124"/>
                    <a:pt x="401" y="31490"/>
                  </a:cubicBezTo>
                  <a:cubicBezTo>
                    <a:pt x="368" y="30890"/>
                    <a:pt x="301" y="30156"/>
                    <a:pt x="268" y="29355"/>
                  </a:cubicBezTo>
                  <a:cubicBezTo>
                    <a:pt x="234" y="28555"/>
                    <a:pt x="234" y="27687"/>
                    <a:pt x="201" y="26753"/>
                  </a:cubicBezTo>
                  <a:cubicBezTo>
                    <a:pt x="167" y="25853"/>
                    <a:pt x="234" y="24852"/>
                    <a:pt x="234" y="23785"/>
                  </a:cubicBezTo>
                  <a:cubicBezTo>
                    <a:pt x="301" y="21683"/>
                    <a:pt x="434" y="19381"/>
                    <a:pt x="768" y="16980"/>
                  </a:cubicBezTo>
                  <a:cubicBezTo>
                    <a:pt x="1101" y="14578"/>
                    <a:pt x="1535" y="12310"/>
                    <a:pt x="1969" y="10275"/>
                  </a:cubicBezTo>
                  <a:cubicBezTo>
                    <a:pt x="2236" y="9241"/>
                    <a:pt x="2469" y="8307"/>
                    <a:pt x="2703" y="7373"/>
                  </a:cubicBezTo>
                  <a:cubicBezTo>
                    <a:pt x="2936" y="6472"/>
                    <a:pt x="3203" y="5638"/>
                    <a:pt x="3436" y="4871"/>
                  </a:cubicBezTo>
                  <a:cubicBezTo>
                    <a:pt x="3670" y="4137"/>
                    <a:pt x="3903" y="3437"/>
                    <a:pt x="4104" y="2836"/>
                  </a:cubicBezTo>
                  <a:cubicBezTo>
                    <a:pt x="4270" y="2236"/>
                    <a:pt x="4471" y="1735"/>
                    <a:pt x="4604" y="1335"/>
                  </a:cubicBezTo>
                  <a:lnTo>
                    <a:pt x="4938" y="368"/>
                  </a:lnTo>
                  <a:cubicBezTo>
                    <a:pt x="5004" y="234"/>
                    <a:pt x="5038" y="134"/>
                    <a:pt x="50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364;p72">
              <a:extLst>
                <a:ext uri="{FF2B5EF4-FFF2-40B4-BE49-F238E27FC236}">
                  <a16:creationId xmlns:a16="http://schemas.microsoft.com/office/drawing/2014/main" id="{3EA646F5-CBBB-AC14-5C64-0F1D29246A82}"/>
                </a:ext>
              </a:extLst>
            </p:cNvPr>
            <p:cNvSpPr/>
            <p:nvPr/>
          </p:nvSpPr>
          <p:spPr>
            <a:xfrm>
              <a:off x="6703115" y="2406536"/>
              <a:ext cx="306125" cy="915111"/>
            </a:xfrm>
            <a:custGeom>
              <a:avLst/>
              <a:gdLst/>
              <a:ahLst/>
              <a:cxnLst/>
              <a:rect l="l" t="t" r="r" b="b"/>
              <a:pathLst>
                <a:path w="16225" h="48502" extrusionOk="0">
                  <a:moveTo>
                    <a:pt x="15224" y="1"/>
                  </a:moveTo>
                  <a:lnTo>
                    <a:pt x="13490" y="468"/>
                  </a:lnTo>
                  <a:cubicBezTo>
                    <a:pt x="11989" y="4637"/>
                    <a:pt x="9820" y="7539"/>
                    <a:pt x="7485" y="11209"/>
                  </a:cubicBezTo>
                  <a:cubicBezTo>
                    <a:pt x="6385" y="12876"/>
                    <a:pt x="5284" y="14678"/>
                    <a:pt x="5284" y="16679"/>
                  </a:cubicBezTo>
                  <a:cubicBezTo>
                    <a:pt x="5284" y="18147"/>
                    <a:pt x="5884" y="19648"/>
                    <a:pt x="5451" y="21049"/>
                  </a:cubicBezTo>
                  <a:cubicBezTo>
                    <a:pt x="4783" y="23217"/>
                    <a:pt x="2015" y="24118"/>
                    <a:pt x="1148" y="26219"/>
                  </a:cubicBezTo>
                  <a:cubicBezTo>
                    <a:pt x="214" y="28421"/>
                    <a:pt x="2382" y="31056"/>
                    <a:pt x="1481" y="33258"/>
                  </a:cubicBezTo>
                  <a:cubicBezTo>
                    <a:pt x="350" y="35984"/>
                    <a:pt x="1" y="42795"/>
                    <a:pt x="170" y="42795"/>
                  </a:cubicBezTo>
                  <a:cubicBezTo>
                    <a:pt x="195" y="42795"/>
                    <a:pt x="232" y="42642"/>
                    <a:pt x="280" y="42297"/>
                  </a:cubicBezTo>
                  <a:cubicBezTo>
                    <a:pt x="281" y="42284"/>
                    <a:pt x="283" y="42277"/>
                    <a:pt x="287" y="42277"/>
                  </a:cubicBezTo>
                  <a:cubicBezTo>
                    <a:pt x="382" y="42277"/>
                    <a:pt x="1414" y="48502"/>
                    <a:pt x="1414" y="48502"/>
                  </a:cubicBezTo>
                  <a:lnTo>
                    <a:pt x="11588" y="41530"/>
                  </a:lnTo>
                  <a:lnTo>
                    <a:pt x="16225" y="26186"/>
                  </a:lnTo>
                  <a:lnTo>
                    <a:pt x="15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365;p72">
              <a:extLst>
                <a:ext uri="{FF2B5EF4-FFF2-40B4-BE49-F238E27FC236}">
                  <a16:creationId xmlns:a16="http://schemas.microsoft.com/office/drawing/2014/main" id="{5888D353-A487-9115-061C-D1DDE99F24DF}"/>
                </a:ext>
              </a:extLst>
            </p:cNvPr>
            <p:cNvSpPr/>
            <p:nvPr/>
          </p:nvSpPr>
          <p:spPr>
            <a:xfrm>
              <a:off x="6772586" y="2913185"/>
              <a:ext cx="651419" cy="868546"/>
            </a:xfrm>
            <a:custGeom>
              <a:avLst/>
              <a:gdLst/>
              <a:ahLst/>
              <a:cxnLst/>
              <a:rect l="l" t="t" r="r" b="b"/>
              <a:pathLst>
                <a:path w="34526" h="46034" extrusionOk="0">
                  <a:moveTo>
                    <a:pt x="15312" y="0"/>
                  </a:moveTo>
                  <a:lnTo>
                    <a:pt x="7506" y="2135"/>
                  </a:lnTo>
                  <a:lnTo>
                    <a:pt x="3136" y="22383"/>
                  </a:lnTo>
                  <a:lnTo>
                    <a:pt x="3470" y="24084"/>
                  </a:lnTo>
                  <a:cubicBezTo>
                    <a:pt x="4004" y="25285"/>
                    <a:pt x="5872" y="35792"/>
                    <a:pt x="5872" y="35792"/>
                  </a:cubicBezTo>
                  <a:cubicBezTo>
                    <a:pt x="5872" y="35792"/>
                    <a:pt x="1" y="41863"/>
                    <a:pt x="3803" y="46033"/>
                  </a:cubicBezTo>
                  <a:cubicBezTo>
                    <a:pt x="3803" y="46033"/>
                    <a:pt x="4804" y="44032"/>
                    <a:pt x="5505" y="44032"/>
                  </a:cubicBezTo>
                  <a:cubicBezTo>
                    <a:pt x="5505" y="44032"/>
                    <a:pt x="8586" y="43743"/>
                    <a:pt x="11634" y="43743"/>
                  </a:cubicBezTo>
                  <a:cubicBezTo>
                    <a:pt x="13767" y="43743"/>
                    <a:pt x="15883" y="43884"/>
                    <a:pt x="16913" y="44365"/>
                  </a:cubicBezTo>
                  <a:cubicBezTo>
                    <a:pt x="19052" y="45367"/>
                    <a:pt x="21860" y="45579"/>
                    <a:pt x="23849" y="45579"/>
                  </a:cubicBezTo>
                  <a:cubicBezTo>
                    <a:pt x="25303" y="45579"/>
                    <a:pt x="26319" y="45466"/>
                    <a:pt x="26319" y="45466"/>
                  </a:cubicBezTo>
                  <a:cubicBezTo>
                    <a:pt x="26319" y="45466"/>
                    <a:pt x="31223" y="45333"/>
                    <a:pt x="31490" y="43064"/>
                  </a:cubicBezTo>
                  <a:cubicBezTo>
                    <a:pt x="31757" y="40829"/>
                    <a:pt x="30156" y="36860"/>
                    <a:pt x="30156" y="36860"/>
                  </a:cubicBezTo>
                  <a:lnTo>
                    <a:pt x="31523" y="27053"/>
                  </a:lnTo>
                  <a:cubicBezTo>
                    <a:pt x="31523" y="27053"/>
                    <a:pt x="34525" y="19914"/>
                    <a:pt x="33725" y="16879"/>
                  </a:cubicBezTo>
                  <a:cubicBezTo>
                    <a:pt x="33124" y="14477"/>
                    <a:pt x="26887" y="1535"/>
                    <a:pt x="26887" y="1535"/>
                  </a:cubicBezTo>
                  <a:lnTo>
                    <a:pt x="25519" y="767"/>
                  </a:lnTo>
                  <a:lnTo>
                    <a:pt x="23984" y="5371"/>
                  </a:lnTo>
                  <a:lnTo>
                    <a:pt x="153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366;p72">
              <a:extLst>
                <a:ext uri="{FF2B5EF4-FFF2-40B4-BE49-F238E27FC236}">
                  <a16:creationId xmlns:a16="http://schemas.microsoft.com/office/drawing/2014/main" id="{B62345B4-A610-D286-9E6B-B120C87DFF3F}"/>
                </a:ext>
              </a:extLst>
            </p:cNvPr>
            <p:cNvSpPr/>
            <p:nvPr/>
          </p:nvSpPr>
          <p:spPr>
            <a:xfrm>
              <a:off x="6819792" y="3542888"/>
              <a:ext cx="111413" cy="128978"/>
            </a:xfrm>
            <a:custGeom>
              <a:avLst/>
              <a:gdLst/>
              <a:ahLst/>
              <a:cxnLst/>
              <a:rect l="l" t="t" r="r" b="b"/>
              <a:pathLst>
                <a:path w="5905" h="6836" extrusionOk="0">
                  <a:moveTo>
                    <a:pt x="2725" y="1"/>
                  </a:moveTo>
                  <a:cubicBezTo>
                    <a:pt x="2651" y="1"/>
                    <a:pt x="2586" y="15"/>
                    <a:pt x="2536" y="49"/>
                  </a:cubicBezTo>
                  <a:cubicBezTo>
                    <a:pt x="2202" y="416"/>
                    <a:pt x="2169" y="950"/>
                    <a:pt x="2436" y="1350"/>
                  </a:cubicBezTo>
                  <a:cubicBezTo>
                    <a:pt x="2208" y="1175"/>
                    <a:pt x="1925" y="1082"/>
                    <a:pt x="1645" y="1082"/>
                  </a:cubicBezTo>
                  <a:cubicBezTo>
                    <a:pt x="1392" y="1082"/>
                    <a:pt x="1140" y="1158"/>
                    <a:pt x="934" y="1317"/>
                  </a:cubicBezTo>
                  <a:cubicBezTo>
                    <a:pt x="668" y="1650"/>
                    <a:pt x="634" y="2117"/>
                    <a:pt x="834" y="2484"/>
                  </a:cubicBezTo>
                  <a:cubicBezTo>
                    <a:pt x="1001" y="2918"/>
                    <a:pt x="1268" y="3285"/>
                    <a:pt x="1602" y="3585"/>
                  </a:cubicBezTo>
                  <a:lnTo>
                    <a:pt x="1568" y="3585"/>
                  </a:lnTo>
                  <a:cubicBezTo>
                    <a:pt x="1372" y="3323"/>
                    <a:pt x="1070" y="3205"/>
                    <a:pt x="795" y="3205"/>
                  </a:cubicBezTo>
                  <a:cubicBezTo>
                    <a:pt x="509" y="3205"/>
                    <a:pt x="252" y="3331"/>
                    <a:pt x="167" y="3552"/>
                  </a:cubicBezTo>
                  <a:cubicBezTo>
                    <a:pt x="0" y="3952"/>
                    <a:pt x="801" y="4986"/>
                    <a:pt x="1001" y="5353"/>
                  </a:cubicBezTo>
                  <a:cubicBezTo>
                    <a:pt x="1268" y="5753"/>
                    <a:pt x="1568" y="6087"/>
                    <a:pt x="1935" y="6354"/>
                  </a:cubicBezTo>
                  <a:cubicBezTo>
                    <a:pt x="2102" y="6520"/>
                    <a:pt x="2335" y="6654"/>
                    <a:pt x="2569" y="6787"/>
                  </a:cubicBezTo>
                  <a:cubicBezTo>
                    <a:pt x="2647" y="6821"/>
                    <a:pt x="2728" y="6835"/>
                    <a:pt x="2810" y="6835"/>
                  </a:cubicBezTo>
                  <a:cubicBezTo>
                    <a:pt x="2973" y="6835"/>
                    <a:pt x="3136" y="6776"/>
                    <a:pt x="3269" y="6687"/>
                  </a:cubicBezTo>
                  <a:cubicBezTo>
                    <a:pt x="3470" y="6487"/>
                    <a:pt x="3536" y="6187"/>
                    <a:pt x="3436" y="5920"/>
                  </a:cubicBezTo>
                  <a:cubicBezTo>
                    <a:pt x="3390" y="5811"/>
                    <a:pt x="3336" y="5702"/>
                    <a:pt x="3271" y="5596"/>
                  </a:cubicBezTo>
                  <a:lnTo>
                    <a:pt x="3271" y="5596"/>
                  </a:lnTo>
                  <a:cubicBezTo>
                    <a:pt x="3457" y="5787"/>
                    <a:pt x="3683" y="5928"/>
                    <a:pt x="3934" y="5928"/>
                  </a:cubicBezTo>
                  <a:cubicBezTo>
                    <a:pt x="3968" y="5928"/>
                    <a:pt x="4002" y="5925"/>
                    <a:pt x="4037" y="5920"/>
                  </a:cubicBezTo>
                  <a:cubicBezTo>
                    <a:pt x="4437" y="5786"/>
                    <a:pt x="4670" y="5353"/>
                    <a:pt x="4570" y="4919"/>
                  </a:cubicBezTo>
                  <a:cubicBezTo>
                    <a:pt x="4437" y="4519"/>
                    <a:pt x="4203" y="4185"/>
                    <a:pt x="3903" y="3885"/>
                  </a:cubicBezTo>
                  <a:lnTo>
                    <a:pt x="3903" y="3885"/>
                  </a:lnTo>
                  <a:cubicBezTo>
                    <a:pt x="4203" y="4052"/>
                    <a:pt x="4537" y="4185"/>
                    <a:pt x="4871" y="4252"/>
                  </a:cubicBezTo>
                  <a:cubicBezTo>
                    <a:pt x="4920" y="4262"/>
                    <a:pt x="4969" y="4267"/>
                    <a:pt x="5018" y="4267"/>
                  </a:cubicBezTo>
                  <a:cubicBezTo>
                    <a:pt x="5300" y="4267"/>
                    <a:pt x="5567" y="4108"/>
                    <a:pt x="5738" y="3852"/>
                  </a:cubicBezTo>
                  <a:cubicBezTo>
                    <a:pt x="5905" y="3485"/>
                    <a:pt x="5871" y="3018"/>
                    <a:pt x="5638" y="2651"/>
                  </a:cubicBezTo>
                  <a:cubicBezTo>
                    <a:pt x="5204" y="1884"/>
                    <a:pt x="4637" y="1150"/>
                    <a:pt x="3970" y="583"/>
                  </a:cubicBezTo>
                  <a:cubicBezTo>
                    <a:pt x="3693" y="361"/>
                    <a:pt x="3092" y="1"/>
                    <a:pt x="2725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367;p72">
              <a:extLst>
                <a:ext uri="{FF2B5EF4-FFF2-40B4-BE49-F238E27FC236}">
                  <a16:creationId xmlns:a16="http://schemas.microsoft.com/office/drawing/2014/main" id="{2819D8EC-E513-E19D-CC03-A8858A05AFB6}"/>
                </a:ext>
              </a:extLst>
            </p:cNvPr>
            <p:cNvSpPr/>
            <p:nvPr/>
          </p:nvSpPr>
          <p:spPr>
            <a:xfrm>
              <a:off x="6845603" y="3608000"/>
              <a:ext cx="35263" cy="40301"/>
            </a:xfrm>
            <a:custGeom>
              <a:avLst/>
              <a:gdLst/>
              <a:ahLst/>
              <a:cxnLst/>
              <a:rect l="l" t="t" r="r" b="b"/>
              <a:pathLst>
                <a:path w="1869" h="2136" extrusionOk="0">
                  <a:moveTo>
                    <a:pt x="0" y="0"/>
                  </a:moveTo>
                  <a:lnTo>
                    <a:pt x="0" y="0"/>
                  </a:lnTo>
                  <a:cubicBezTo>
                    <a:pt x="300" y="401"/>
                    <a:pt x="601" y="734"/>
                    <a:pt x="934" y="1101"/>
                  </a:cubicBezTo>
                  <a:cubicBezTo>
                    <a:pt x="1201" y="1468"/>
                    <a:pt x="1535" y="1835"/>
                    <a:pt x="1868" y="2135"/>
                  </a:cubicBezTo>
                  <a:cubicBezTo>
                    <a:pt x="1701" y="1702"/>
                    <a:pt x="1434" y="1268"/>
                    <a:pt x="1101" y="934"/>
                  </a:cubicBezTo>
                  <a:cubicBezTo>
                    <a:pt x="801" y="568"/>
                    <a:pt x="434" y="234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368;p72">
              <a:extLst>
                <a:ext uri="{FF2B5EF4-FFF2-40B4-BE49-F238E27FC236}">
                  <a16:creationId xmlns:a16="http://schemas.microsoft.com/office/drawing/2014/main" id="{2DBACBD7-5249-3B5D-8CB4-4DB0752C2728}"/>
                </a:ext>
              </a:extLst>
            </p:cNvPr>
            <p:cNvSpPr/>
            <p:nvPr/>
          </p:nvSpPr>
          <p:spPr>
            <a:xfrm>
              <a:off x="6863225" y="3568340"/>
              <a:ext cx="40924" cy="50376"/>
            </a:xfrm>
            <a:custGeom>
              <a:avLst/>
              <a:gdLst/>
              <a:ahLst/>
              <a:cxnLst/>
              <a:rect l="l" t="t" r="r" b="b"/>
              <a:pathLst>
                <a:path w="2169" h="2670" extrusionOk="0">
                  <a:moveTo>
                    <a:pt x="0" y="1"/>
                  </a:moveTo>
                  <a:lnTo>
                    <a:pt x="0" y="1"/>
                  </a:lnTo>
                  <a:cubicBezTo>
                    <a:pt x="200" y="535"/>
                    <a:pt x="534" y="1035"/>
                    <a:pt x="934" y="1469"/>
                  </a:cubicBezTo>
                  <a:cubicBezTo>
                    <a:pt x="1268" y="1936"/>
                    <a:pt x="1701" y="2336"/>
                    <a:pt x="2168" y="2670"/>
                  </a:cubicBezTo>
                  <a:cubicBezTo>
                    <a:pt x="1868" y="2203"/>
                    <a:pt x="1501" y="1736"/>
                    <a:pt x="1101" y="1335"/>
                  </a:cubicBezTo>
                  <a:cubicBezTo>
                    <a:pt x="767" y="835"/>
                    <a:pt x="400" y="401"/>
                    <a:pt x="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369;p72">
              <a:extLst>
                <a:ext uri="{FF2B5EF4-FFF2-40B4-BE49-F238E27FC236}">
                  <a16:creationId xmlns:a16="http://schemas.microsoft.com/office/drawing/2014/main" id="{50A49D8A-CBE4-DF63-0269-4F5C1E4D2F71}"/>
                </a:ext>
              </a:extLst>
            </p:cNvPr>
            <p:cNvSpPr/>
            <p:nvPr/>
          </p:nvSpPr>
          <p:spPr>
            <a:xfrm>
              <a:off x="6841810" y="2942128"/>
              <a:ext cx="198901" cy="540026"/>
            </a:xfrm>
            <a:custGeom>
              <a:avLst/>
              <a:gdLst/>
              <a:ahLst/>
              <a:cxnLst/>
              <a:rect l="l" t="t" r="r" b="b"/>
              <a:pathLst>
                <a:path w="10542" h="28622" extrusionOk="0">
                  <a:moveTo>
                    <a:pt x="5838" y="1"/>
                  </a:moveTo>
                  <a:lnTo>
                    <a:pt x="234" y="1668"/>
                  </a:lnTo>
                  <a:lnTo>
                    <a:pt x="1" y="20815"/>
                  </a:lnTo>
                  <a:cubicBezTo>
                    <a:pt x="1" y="20815"/>
                    <a:pt x="1635" y="28588"/>
                    <a:pt x="4771" y="28621"/>
                  </a:cubicBezTo>
                  <a:cubicBezTo>
                    <a:pt x="8841" y="28621"/>
                    <a:pt x="9474" y="24084"/>
                    <a:pt x="10008" y="22517"/>
                  </a:cubicBezTo>
                  <a:cubicBezTo>
                    <a:pt x="10542" y="20916"/>
                    <a:pt x="5838" y="1"/>
                    <a:pt x="5838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370;p72">
              <a:extLst>
                <a:ext uri="{FF2B5EF4-FFF2-40B4-BE49-F238E27FC236}">
                  <a16:creationId xmlns:a16="http://schemas.microsoft.com/office/drawing/2014/main" id="{65CDF526-55EC-28CD-F7DD-686E6E2BB1BB}"/>
                </a:ext>
              </a:extLst>
            </p:cNvPr>
            <p:cNvSpPr/>
            <p:nvPr/>
          </p:nvSpPr>
          <p:spPr>
            <a:xfrm>
              <a:off x="6707757" y="2972259"/>
              <a:ext cx="247994" cy="536950"/>
            </a:xfrm>
            <a:custGeom>
              <a:avLst/>
              <a:gdLst/>
              <a:ahLst/>
              <a:cxnLst/>
              <a:rect l="l" t="t" r="r" b="b"/>
              <a:pathLst>
                <a:path w="13144" h="28459" extrusionOk="0">
                  <a:moveTo>
                    <a:pt x="7883" y="0"/>
                  </a:moveTo>
                  <a:cubicBezTo>
                    <a:pt x="7492" y="0"/>
                    <a:pt x="7004" y="122"/>
                    <a:pt x="6405" y="472"/>
                  </a:cubicBezTo>
                  <a:cubicBezTo>
                    <a:pt x="5638" y="939"/>
                    <a:pt x="5004" y="1606"/>
                    <a:pt x="4571" y="2373"/>
                  </a:cubicBezTo>
                  <a:lnTo>
                    <a:pt x="1" y="12347"/>
                  </a:lnTo>
                  <a:cubicBezTo>
                    <a:pt x="134" y="17717"/>
                    <a:pt x="535" y="23088"/>
                    <a:pt x="1235" y="28458"/>
                  </a:cubicBezTo>
                  <a:lnTo>
                    <a:pt x="12910" y="12981"/>
                  </a:lnTo>
                  <a:cubicBezTo>
                    <a:pt x="12910" y="12981"/>
                    <a:pt x="13144" y="1139"/>
                    <a:pt x="9174" y="672"/>
                  </a:cubicBezTo>
                  <a:cubicBezTo>
                    <a:pt x="9174" y="672"/>
                    <a:pt x="8797" y="0"/>
                    <a:pt x="7883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371;p72">
              <a:extLst>
                <a:ext uri="{FF2B5EF4-FFF2-40B4-BE49-F238E27FC236}">
                  <a16:creationId xmlns:a16="http://schemas.microsoft.com/office/drawing/2014/main" id="{49FD9036-60E3-16D2-4360-83D989384B40}"/>
                </a:ext>
              </a:extLst>
            </p:cNvPr>
            <p:cNvSpPr/>
            <p:nvPr/>
          </p:nvSpPr>
          <p:spPr>
            <a:xfrm>
              <a:off x="6829226" y="3258385"/>
              <a:ext cx="147921" cy="119922"/>
            </a:xfrm>
            <a:custGeom>
              <a:avLst/>
              <a:gdLst/>
              <a:ahLst/>
              <a:cxnLst/>
              <a:rect l="l" t="t" r="r" b="b"/>
              <a:pathLst>
                <a:path w="7840" h="6356" extrusionOk="0">
                  <a:moveTo>
                    <a:pt x="6872" y="1"/>
                  </a:moveTo>
                  <a:cubicBezTo>
                    <a:pt x="6681" y="1"/>
                    <a:pt x="6489" y="17"/>
                    <a:pt x="6305" y="51"/>
                  </a:cubicBezTo>
                  <a:cubicBezTo>
                    <a:pt x="5738" y="184"/>
                    <a:pt x="5205" y="451"/>
                    <a:pt x="4771" y="818"/>
                  </a:cubicBezTo>
                  <a:cubicBezTo>
                    <a:pt x="4237" y="1251"/>
                    <a:pt x="3737" y="1718"/>
                    <a:pt x="3270" y="2219"/>
                  </a:cubicBezTo>
                  <a:cubicBezTo>
                    <a:pt x="2403" y="3119"/>
                    <a:pt x="1602" y="4087"/>
                    <a:pt x="868" y="5054"/>
                  </a:cubicBezTo>
                  <a:cubicBezTo>
                    <a:pt x="568" y="5454"/>
                    <a:pt x="334" y="5755"/>
                    <a:pt x="201" y="5988"/>
                  </a:cubicBezTo>
                  <a:cubicBezTo>
                    <a:pt x="101" y="6088"/>
                    <a:pt x="34" y="6222"/>
                    <a:pt x="1" y="6355"/>
                  </a:cubicBezTo>
                  <a:cubicBezTo>
                    <a:pt x="334" y="5955"/>
                    <a:pt x="668" y="5555"/>
                    <a:pt x="968" y="5154"/>
                  </a:cubicBezTo>
                  <a:cubicBezTo>
                    <a:pt x="1569" y="4420"/>
                    <a:pt x="2436" y="3420"/>
                    <a:pt x="3437" y="2352"/>
                  </a:cubicBezTo>
                  <a:cubicBezTo>
                    <a:pt x="3904" y="1852"/>
                    <a:pt x="4371" y="1385"/>
                    <a:pt x="4904" y="951"/>
                  </a:cubicBezTo>
                  <a:cubicBezTo>
                    <a:pt x="5338" y="618"/>
                    <a:pt x="5805" y="351"/>
                    <a:pt x="6339" y="217"/>
                  </a:cubicBezTo>
                  <a:cubicBezTo>
                    <a:pt x="6589" y="151"/>
                    <a:pt x="6839" y="117"/>
                    <a:pt x="7089" y="117"/>
                  </a:cubicBezTo>
                  <a:cubicBezTo>
                    <a:pt x="7339" y="117"/>
                    <a:pt x="7590" y="151"/>
                    <a:pt x="7840" y="217"/>
                  </a:cubicBezTo>
                  <a:cubicBezTo>
                    <a:pt x="7706" y="117"/>
                    <a:pt x="7573" y="84"/>
                    <a:pt x="7439" y="51"/>
                  </a:cubicBezTo>
                  <a:cubicBezTo>
                    <a:pt x="7256" y="17"/>
                    <a:pt x="7064" y="1"/>
                    <a:pt x="6872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372;p72">
              <a:extLst>
                <a:ext uri="{FF2B5EF4-FFF2-40B4-BE49-F238E27FC236}">
                  <a16:creationId xmlns:a16="http://schemas.microsoft.com/office/drawing/2014/main" id="{316D1A6D-1D67-3660-0714-E5D26E03AD40}"/>
                </a:ext>
              </a:extLst>
            </p:cNvPr>
            <p:cNvSpPr/>
            <p:nvPr/>
          </p:nvSpPr>
          <p:spPr>
            <a:xfrm>
              <a:off x="7031259" y="3662753"/>
              <a:ext cx="35886" cy="80583"/>
            </a:xfrm>
            <a:custGeom>
              <a:avLst/>
              <a:gdLst/>
              <a:ahLst/>
              <a:cxnLst/>
              <a:rect l="l" t="t" r="r" b="b"/>
              <a:pathLst>
                <a:path w="1902" h="4271" extrusionOk="0">
                  <a:moveTo>
                    <a:pt x="301" y="1"/>
                  </a:moveTo>
                  <a:lnTo>
                    <a:pt x="301" y="1"/>
                  </a:lnTo>
                  <a:cubicBezTo>
                    <a:pt x="201" y="201"/>
                    <a:pt x="134" y="434"/>
                    <a:pt x="134" y="668"/>
                  </a:cubicBezTo>
                  <a:cubicBezTo>
                    <a:pt x="0" y="1869"/>
                    <a:pt x="434" y="3036"/>
                    <a:pt x="1268" y="3870"/>
                  </a:cubicBezTo>
                  <a:cubicBezTo>
                    <a:pt x="1435" y="4037"/>
                    <a:pt x="1635" y="4170"/>
                    <a:pt x="1868" y="4270"/>
                  </a:cubicBezTo>
                  <a:cubicBezTo>
                    <a:pt x="1902" y="4237"/>
                    <a:pt x="1668" y="4070"/>
                    <a:pt x="1401" y="3770"/>
                  </a:cubicBezTo>
                  <a:cubicBezTo>
                    <a:pt x="634" y="2903"/>
                    <a:pt x="234" y="1802"/>
                    <a:pt x="267" y="701"/>
                  </a:cubicBezTo>
                  <a:cubicBezTo>
                    <a:pt x="301" y="468"/>
                    <a:pt x="301" y="234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373;p72">
              <a:extLst>
                <a:ext uri="{FF2B5EF4-FFF2-40B4-BE49-F238E27FC236}">
                  <a16:creationId xmlns:a16="http://schemas.microsoft.com/office/drawing/2014/main" id="{1130186D-30A1-7F9D-82FF-E907CBABF13A}"/>
                </a:ext>
              </a:extLst>
            </p:cNvPr>
            <p:cNvSpPr/>
            <p:nvPr/>
          </p:nvSpPr>
          <p:spPr>
            <a:xfrm>
              <a:off x="6948808" y="3684790"/>
              <a:ext cx="108903" cy="59791"/>
            </a:xfrm>
            <a:custGeom>
              <a:avLst/>
              <a:gdLst/>
              <a:ahLst/>
              <a:cxnLst/>
              <a:rect l="l" t="t" r="r" b="b"/>
              <a:pathLst>
                <a:path w="5772" h="3169" extrusionOk="0">
                  <a:moveTo>
                    <a:pt x="1" y="0"/>
                  </a:moveTo>
                  <a:cubicBezTo>
                    <a:pt x="1" y="0"/>
                    <a:pt x="1" y="100"/>
                    <a:pt x="67" y="267"/>
                  </a:cubicBezTo>
                  <a:cubicBezTo>
                    <a:pt x="134" y="500"/>
                    <a:pt x="268" y="734"/>
                    <a:pt x="401" y="967"/>
                  </a:cubicBezTo>
                  <a:cubicBezTo>
                    <a:pt x="868" y="1635"/>
                    <a:pt x="1568" y="2168"/>
                    <a:pt x="2336" y="2502"/>
                  </a:cubicBezTo>
                  <a:cubicBezTo>
                    <a:pt x="3103" y="2802"/>
                    <a:pt x="3903" y="3002"/>
                    <a:pt x="4737" y="3102"/>
                  </a:cubicBezTo>
                  <a:cubicBezTo>
                    <a:pt x="5071" y="3169"/>
                    <a:pt x="5438" y="3169"/>
                    <a:pt x="5771" y="3169"/>
                  </a:cubicBezTo>
                  <a:cubicBezTo>
                    <a:pt x="5438" y="3036"/>
                    <a:pt x="5104" y="2969"/>
                    <a:pt x="4771" y="2935"/>
                  </a:cubicBezTo>
                  <a:cubicBezTo>
                    <a:pt x="3970" y="2835"/>
                    <a:pt x="3170" y="2602"/>
                    <a:pt x="2436" y="2302"/>
                  </a:cubicBezTo>
                  <a:cubicBezTo>
                    <a:pt x="1669" y="2001"/>
                    <a:pt x="1035" y="1501"/>
                    <a:pt x="534" y="867"/>
                  </a:cubicBezTo>
                  <a:cubicBezTo>
                    <a:pt x="167" y="367"/>
                    <a:pt x="34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374;p72">
              <a:extLst>
                <a:ext uri="{FF2B5EF4-FFF2-40B4-BE49-F238E27FC236}">
                  <a16:creationId xmlns:a16="http://schemas.microsoft.com/office/drawing/2014/main" id="{5296B5A4-2262-DD06-D37C-FF464F01A3E2}"/>
                </a:ext>
              </a:extLst>
            </p:cNvPr>
            <p:cNvSpPr/>
            <p:nvPr/>
          </p:nvSpPr>
          <p:spPr>
            <a:xfrm>
              <a:off x="7224481" y="3300837"/>
              <a:ext cx="106998" cy="169355"/>
            </a:xfrm>
            <a:custGeom>
              <a:avLst/>
              <a:gdLst/>
              <a:ahLst/>
              <a:cxnLst/>
              <a:rect l="l" t="t" r="r" b="b"/>
              <a:pathLst>
                <a:path w="5671" h="8976" extrusionOk="0">
                  <a:moveTo>
                    <a:pt x="5668" y="1"/>
                  </a:moveTo>
                  <a:cubicBezTo>
                    <a:pt x="5632" y="1"/>
                    <a:pt x="5530" y="594"/>
                    <a:pt x="5271" y="1503"/>
                  </a:cubicBezTo>
                  <a:cubicBezTo>
                    <a:pt x="4904" y="2737"/>
                    <a:pt x="4370" y="3905"/>
                    <a:pt x="3669" y="5006"/>
                  </a:cubicBezTo>
                  <a:cubicBezTo>
                    <a:pt x="3002" y="6073"/>
                    <a:pt x="2168" y="7074"/>
                    <a:pt x="1234" y="7941"/>
                  </a:cubicBezTo>
                  <a:cubicBezTo>
                    <a:pt x="534" y="8608"/>
                    <a:pt x="0" y="8975"/>
                    <a:pt x="33" y="8975"/>
                  </a:cubicBezTo>
                  <a:cubicBezTo>
                    <a:pt x="167" y="8942"/>
                    <a:pt x="300" y="8875"/>
                    <a:pt x="400" y="8775"/>
                  </a:cubicBezTo>
                  <a:cubicBezTo>
                    <a:pt x="734" y="8542"/>
                    <a:pt x="1034" y="8308"/>
                    <a:pt x="1334" y="8041"/>
                  </a:cubicBezTo>
                  <a:cubicBezTo>
                    <a:pt x="3336" y="6340"/>
                    <a:pt x="4737" y="4072"/>
                    <a:pt x="5404" y="1570"/>
                  </a:cubicBezTo>
                  <a:cubicBezTo>
                    <a:pt x="5504" y="1170"/>
                    <a:pt x="5604" y="803"/>
                    <a:pt x="5637" y="402"/>
                  </a:cubicBezTo>
                  <a:cubicBezTo>
                    <a:pt x="5671" y="269"/>
                    <a:pt x="5671" y="136"/>
                    <a:pt x="5671" y="2"/>
                  </a:cubicBezTo>
                  <a:cubicBezTo>
                    <a:pt x="5670" y="1"/>
                    <a:pt x="5669" y="1"/>
                    <a:pt x="5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375;p72">
              <a:extLst>
                <a:ext uri="{FF2B5EF4-FFF2-40B4-BE49-F238E27FC236}">
                  <a16:creationId xmlns:a16="http://schemas.microsoft.com/office/drawing/2014/main" id="{3FD5D9CE-C5BA-0BB5-BECF-DF88DBBB060D}"/>
                </a:ext>
              </a:extLst>
            </p:cNvPr>
            <p:cNvSpPr/>
            <p:nvPr/>
          </p:nvSpPr>
          <p:spPr>
            <a:xfrm>
              <a:off x="6990354" y="2356386"/>
              <a:ext cx="378256" cy="658136"/>
            </a:xfrm>
            <a:custGeom>
              <a:avLst/>
              <a:gdLst/>
              <a:ahLst/>
              <a:cxnLst/>
              <a:rect l="l" t="t" r="r" b="b"/>
              <a:pathLst>
                <a:path w="20048" h="34882" extrusionOk="0">
                  <a:moveTo>
                    <a:pt x="11200" y="1"/>
                  </a:moveTo>
                  <a:cubicBezTo>
                    <a:pt x="11045" y="1"/>
                    <a:pt x="10892" y="8"/>
                    <a:pt x="10741" y="23"/>
                  </a:cubicBezTo>
                  <a:lnTo>
                    <a:pt x="0" y="2659"/>
                  </a:lnTo>
                  <a:lnTo>
                    <a:pt x="34" y="4660"/>
                  </a:lnTo>
                  <a:lnTo>
                    <a:pt x="1401" y="29444"/>
                  </a:lnTo>
                  <a:lnTo>
                    <a:pt x="12442" y="34882"/>
                  </a:lnTo>
                  <a:lnTo>
                    <a:pt x="13977" y="30278"/>
                  </a:lnTo>
                  <a:cubicBezTo>
                    <a:pt x="13944" y="27910"/>
                    <a:pt x="13843" y="26476"/>
                    <a:pt x="13843" y="26476"/>
                  </a:cubicBezTo>
                  <a:cubicBezTo>
                    <a:pt x="13843" y="26476"/>
                    <a:pt x="18513" y="25742"/>
                    <a:pt x="19548" y="19637"/>
                  </a:cubicBezTo>
                  <a:cubicBezTo>
                    <a:pt x="20048" y="16568"/>
                    <a:pt x="19948" y="11598"/>
                    <a:pt x="19714" y="7495"/>
                  </a:cubicBezTo>
                  <a:cubicBezTo>
                    <a:pt x="19490" y="3978"/>
                    <a:pt x="14791" y="1"/>
                    <a:pt x="11200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376;p72">
              <a:extLst>
                <a:ext uri="{FF2B5EF4-FFF2-40B4-BE49-F238E27FC236}">
                  <a16:creationId xmlns:a16="http://schemas.microsoft.com/office/drawing/2014/main" id="{A99815BA-6447-0785-D449-02B399A38718}"/>
                </a:ext>
              </a:extLst>
            </p:cNvPr>
            <p:cNvSpPr/>
            <p:nvPr/>
          </p:nvSpPr>
          <p:spPr>
            <a:xfrm>
              <a:off x="7284272" y="2561363"/>
              <a:ext cx="61055" cy="16037"/>
            </a:xfrm>
            <a:custGeom>
              <a:avLst/>
              <a:gdLst/>
              <a:ahLst/>
              <a:cxnLst/>
              <a:rect l="l" t="t" r="r" b="b"/>
              <a:pathLst>
                <a:path w="3236" h="850" extrusionOk="0">
                  <a:moveTo>
                    <a:pt x="1668" y="0"/>
                  </a:moveTo>
                  <a:cubicBezTo>
                    <a:pt x="1201" y="0"/>
                    <a:pt x="767" y="134"/>
                    <a:pt x="400" y="401"/>
                  </a:cubicBezTo>
                  <a:cubicBezTo>
                    <a:pt x="133" y="567"/>
                    <a:pt x="0" y="701"/>
                    <a:pt x="100" y="801"/>
                  </a:cubicBezTo>
                  <a:cubicBezTo>
                    <a:pt x="108" y="812"/>
                    <a:pt x="122" y="817"/>
                    <a:pt x="143" y="817"/>
                  </a:cubicBezTo>
                  <a:cubicBezTo>
                    <a:pt x="310" y="817"/>
                    <a:pt x="893" y="501"/>
                    <a:pt x="1635" y="501"/>
                  </a:cubicBezTo>
                  <a:cubicBezTo>
                    <a:pt x="2382" y="501"/>
                    <a:pt x="2942" y="849"/>
                    <a:pt x="3122" y="849"/>
                  </a:cubicBezTo>
                  <a:cubicBezTo>
                    <a:pt x="3143" y="849"/>
                    <a:pt x="3159" y="845"/>
                    <a:pt x="3169" y="834"/>
                  </a:cubicBezTo>
                  <a:cubicBezTo>
                    <a:pt x="3236" y="801"/>
                    <a:pt x="3136" y="601"/>
                    <a:pt x="2869" y="434"/>
                  </a:cubicBezTo>
                  <a:cubicBezTo>
                    <a:pt x="2535" y="167"/>
                    <a:pt x="2102" y="34"/>
                    <a:pt x="16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377;p72">
              <a:extLst>
                <a:ext uri="{FF2B5EF4-FFF2-40B4-BE49-F238E27FC236}">
                  <a16:creationId xmlns:a16="http://schemas.microsoft.com/office/drawing/2014/main" id="{24033617-DBCE-32E1-A84A-695D2815CEBB}"/>
                </a:ext>
              </a:extLst>
            </p:cNvPr>
            <p:cNvSpPr/>
            <p:nvPr/>
          </p:nvSpPr>
          <p:spPr>
            <a:xfrm>
              <a:off x="7123144" y="2566401"/>
              <a:ext cx="61074" cy="16037"/>
            </a:xfrm>
            <a:custGeom>
              <a:avLst/>
              <a:gdLst/>
              <a:ahLst/>
              <a:cxnLst/>
              <a:rect l="l" t="t" r="r" b="b"/>
              <a:pathLst>
                <a:path w="3237" h="850" extrusionOk="0">
                  <a:moveTo>
                    <a:pt x="1668" y="0"/>
                  </a:moveTo>
                  <a:cubicBezTo>
                    <a:pt x="1235" y="0"/>
                    <a:pt x="801" y="134"/>
                    <a:pt x="434" y="367"/>
                  </a:cubicBezTo>
                  <a:cubicBezTo>
                    <a:pt x="167" y="567"/>
                    <a:pt x="1" y="701"/>
                    <a:pt x="101" y="801"/>
                  </a:cubicBezTo>
                  <a:cubicBezTo>
                    <a:pt x="111" y="811"/>
                    <a:pt x="127" y="816"/>
                    <a:pt x="148" y="816"/>
                  </a:cubicBezTo>
                  <a:cubicBezTo>
                    <a:pt x="321" y="816"/>
                    <a:pt x="845" y="499"/>
                    <a:pt x="1573" y="499"/>
                  </a:cubicBezTo>
                  <a:cubicBezTo>
                    <a:pt x="1604" y="499"/>
                    <a:pt x="1636" y="499"/>
                    <a:pt x="1668" y="501"/>
                  </a:cubicBezTo>
                  <a:cubicBezTo>
                    <a:pt x="2416" y="501"/>
                    <a:pt x="2976" y="849"/>
                    <a:pt x="3156" y="849"/>
                  </a:cubicBezTo>
                  <a:cubicBezTo>
                    <a:pt x="3177" y="849"/>
                    <a:pt x="3193" y="845"/>
                    <a:pt x="3203" y="834"/>
                  </a:cubicBezTo>
                  <a:cubicBezTo>
                    <a:pt x="3236" y="801"/>
                    <a:pt x="3170" y="601"/>
                    <a:pt x="2903" y="434"/>
                  </a:cubicBezTo>
                  <a:cubicBezTo>
                    <a:pt x="2536" y="167"/>
                    <a:pt x="2135" y="0"/>
                    <a:pt x="16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378;p72">
              <a:extLst>
                <a:ext uri="{FF2B5EF4-FFF2-40B4-BE49-F238E27FC236}">
                  <a16:creationId xmlns:a16="http://schemas.microsoft.com/office/drawing/2014/main" id="{639F2F1D-0775-C9F7-66E2-46924A1DA2E8}"/>
                </a:ext>
              </a:extLst>
            </p:cNvPr>
            <p:cNvSpPr/>
            <p:nvPr/>
          </p:nvSpPr>
          <p:spPr>
            <a:xfrm>
              <a:off x="7233292" y="2534288"/>
              <a:ext cx="49093" cy="133771"/>
            </a:xfrm>
            <a:custGeom>
              <a:avLst/>
              <a:gdLst/>
              <a:ahLst/>
              <a:cxnLst/>
              <a:rect l="l" t="t" r="r" b="b"/>
              <a:pathLst>
                <a:path w="2602" h="7090" extrusionOk="0">
                  <a:moveTo>
                    <a:pt x="103" y="1"/>
                  </a:moveTo>
                  <a:cubicBezTo>
                    <a:pt x="102" y="1"/>
                    <a:pt x="101" y="1"/>
                    <a:pt x="100" y="1"/>
                  </a:cubicBezTo>
                  <a:cubicBezTo>
                    <a:pt x="0" y="34"/>
                    <a:pt x="634" y="1969"/>
                    <a:pt x="1501" y="4304"/>
                  </a:cubicBezTo>
                  <a:cubicBezTo>
                    <a:pt x="1701" y="4905"/>
                    <a:pt x="1935" y="5438"/>
                    <a:pt x="2135" y="5972"/>
                  </a:cubicBezTo>
                  <a:cubicBezTo>
                    <a:pt x="2235" y="6172"/>
                    <a:pt x="2268" y="6372"/>
                    <a:pt x="2268" y="6606"/>
                  </a:cubicBezTo>
                  <a:cubicBezTo>
                    <a:pt x="2235" y="6739"/>
                    <a:pt x="2035" y="6806"/>
                    <a:pt x="1801" y="6806"/>
                  </a:cubicBezTo>
                  <a:cubicBezTo>
                    <a:pt x="1334" y="6839"/>
                    <a:pt x="867" y="6906"/>
                    <a:pt x="434" y="7039"/>
                  </a:cubicBezTo>
                  <a:cubicBezTo>
                    <a:pt x="667" y="7073"/>
                    <a:pt x="901" y="7089"/>
                    <a:pt x="1134" y="7089"/>
                  </a:cubicBezTo>
                  <a:cubicBezTo>
                    <a:pt x="1368" y="7089"/>
                    <a:pt x="1601" y="7073"/>
                    <a:pt x="1835" y="7039"/>
                  </a:cubicBezTo>
                  <a:cubicBezTo>
                    <a:pt x="1935" y="7039"/>
                    <a:pt x="2068" y="7006"/>
                    <a:pt x="2202" y="7006"/>
                  </a:cubicBezTo>
                  <a:cubicBezTo>
                    <a:pt x="2335" y="6939"/>
                    <a:pt x="2469" y="6839"/>
                    <a:pt x="2535" y="6672"/>
                  </a:cubicBezTo>
                  <a:cubicBezTo>
                    <a:pt x="2602" y="6406"/>
                    <a:pt x="2569" y="6105"/>
                    <a:pt x="2435" y="5839"/>
                  </a:cubicBezTo>
                  <a:lnTo>
                    <a:pt x="1835" y="4171"/>
                  </a:lnTo>
                  <a:cubicBezTo>
                    <a:pt x="975" y="1856"/>
                    <a:pt x="214" y="1"/>
                    <a:pt x="1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379;p72">
              <a:extLst>
                <a:ext uri="{FF2B5EF4-FFF2-40B4-BE49-F238E27FC236}">
                  <a16:creationId xmlns:a16="http://schemas.microsoft.com/office/drawing/2014/main" id="{AD954505-4830-E9A6-FDDB-CA57FBD26584}"/>
                </a:ext>
              </a:extLst>
            </p:cNvPr>
            <p:cNvSpPr/>
            <p:nvPr/>
          </p:nvSpPr>
          <p:spPr>
            <a:xfrm>
              <a:off x="7096710" y="2813735"/>
              <a:ext cx="154846" cy="70753"/>
            </a:xfrm>
            <a:custGeom>
              <a:avLst/>
              <a:gdLst/>
              <a:ahLst/>
              <a:cxnLst/>
              <a:rect l="l" t="t" r="r" b="b"/>
              <a:pathLst>
                <a:path w="8207" h="3750" extrusionOk="0">
                  <a:moveTo>
                    <a:pt x="1" y="1"/>
                  </a:moveTo>
                  <a:cubicBezTo>
                    <a:pt x="1" y="1"/>
                    <a:pt x="1831" y="3750"/>
                    <a:pt x="7158" y="3750"/>
                  </a:cubicBezTo>
                  <a:cubicBezTo>
                    <a:pt x="7493" y="3750"/>
                    <a:pt x="7843" y="3735"/>
                    <a:pt x="8206" y="3703"/>
                  </a:cubicBezTo>
                  <a:lnTo>
                    <a:pt x="8173" y="2236"/>
                  </a:lnTo>
                  <a:cubicBezTo>
                    <a:pt x="8113" y="2236"/>
                    <a:pt x="8053" y="2237"/>
                    <a:pt x="7994" y="2237"/>
                  </a:cubicBezTo>
                  <a:cubicBezTo>
                    <a:pt x="5186" y="2237"/>
                    <a:pt x="2418" y="1470"/>
                    <a:pt x="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380;p72">
              <a:extLst>
                <a:ext uri="{FF2B5EF4-FFF2-40B4-BE49-F238E27FC236}">
                  <a16:creationId xmlns:a16="http://schemas.microsoft.com/office/drawing/2014/main" id="{01B5428C-763A-EFA5-D1C1-8FFF1535B59D}"/>
                </a:ext>
              </a:extLst>
            </p:cNvPr>
            <p:cNvSpPr/>
            <p:nvPr/>
          </p:nvSpPr>
          <p:spPr>
            <a:xfrm>
              <a:off x="7109936" y="2498289"/>
              <a:ext cx="74281" cy="21037"/>
            </a:xfrm>
            <a:custGeom>
              <a:avLst/>
              <a:gdLst/>
              <a:ahLst/>
              <a:cxnLst/>
              <a:rect l="l" t="t" r="r" b="b"/>
              <a:pathLst>
                <a:path w="3937" h="1115" extrusionOk="0">
                  <a:moveTo>
                    <a:pt x="2258" y="1"/>
                  </a:moveTo>
                  <a:cubicBezTo>
                    <a:pt x="1630" y="1"/>
                    <a:pt x="1004" y="178"/>
                    <a:pt x="467" y="508"/>
                  </a:cubicBezTo>
                  <a:cubicBezTo>
                    <a:pt x="134" y="742"/>
                    <a:pt x="0" y="942"/>
                    <a:pt x="67" y="1042"/>
                  </a:cubicBezTo>
                  <a:cubicBezTo>
                    <a:pt x="102" y="1094"/>
                    <a:pt x="181" y="1114"/>
                    <a:pt x="298" y="1114"/>
                  </a:cubicBezTo>
                  <a:cubicBezTo>
                    <a:pt x="628" y="1114"/>
                    <a:pt x="1253" y="949"/>
                    <a:pt x="1968" y="875"/>
                  </a:cubicBezTo>
                  <a:cubicBezTo>
                    <a:pt x="2969" y="775"/>
                    <a:pt x="3836" y="875"/>
                    <a:pt x="3903" y="641"/>
                  </a:cubicBezTo>
                  <a:cubicBezTo>
                    <a:pt x="3936" y="541"/>
                    <a:pt x="3769" y="341"/>
                    <a:pt x="3403" y="208"/>
                  </a:cubicBezTo>
                  <a:cubicBezTo>
                    <a:pt x="3034" y="68"/>
                    <a:pt x="2646" y="1"/>
                    <a:pt x="22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381;p72">
              <a:extLst>
                <a:ext uri="{FF2B5EF4-FFF2-40B4-BE49-F238E27FC236}">
                  <a16:creationId xmlns:a16="http://schemas.microsoft.com/office/drawing/2014/main" id="{1F94E052-4C10-EA41-4F8B-65C0F5DDC2E7}"/>
                </a:ext>
              </a:extLst>
            </p:cNvPr>
            <p:cNvSpPr/>
            <p:nvPr/>
          </p:nvSpPr>
          <p:spPr>
            <a:xfrm>
              <a:off x="7284895" y="2499911"/>
              <a:ext cx="56036" cy="17830"/>
            </a:xfrm>
            <a:custGeom>
              <a:avLst/>
              <a:gdLst/>
              <a:ahLst/>
              <a:cxnLst/>
              <a:rect l="l" t="t" r="r" b="b"/>
              <a:pathLst>
                <a:path w="2970" h="945" extrusionOk="0">
                  <a:moveTo>
                    <a:pt x="1496" y="1"/>
                  </a:moveTo>
                  <a:cubicBezTo>
                    <a:pt x="1103" y="1"/>
                    <a:pt x="711" y="109"/>
                    <a:pt x="367" y="322"/>
                  </a:cubicBezTo>
                  <a:cubicBezTo>
                    <a:pt x="100" y="522"/>
                    <a:pt x="0" y="722"/>
                    <a:pt x="67" y="822"/>
                  </a:cubicBezTo>
                  <a:cubicBezTo>
                    <a:pt x="117" y="897"/>
                    <a:pt x="233" y="921"/>
                    <a:pt x="395" y="921"/>
                  </a:cubicBezTo>
                  <a:cubicBezTo>
                    <a:pt x="665" y="921"/>
                    <a:pt x="1064" y="856"/>
                    <a:pt x="1501" y="856"/>
                  </a:cubicBezTo>
                  <a:cubicBezTo>
                    <a:pt x="1968" y="856"/>
                    <a:pt x="2391" y="945"/>
                    <a:pt x="2660" y="945"/>
                  </a:cubicBezTo>
                  <a:cubicBezTo>
                    <a:pt x="2795" y="945"/>
                    <a:pt x="2891" y="922"/>
                    <a:pt x="2936" y="856"/>
                  </a:cubicBezTo>
                  <a:cubicBezTo>
                    <a:pt x="2969" y="756"/>
                    <a:pt x="2902" y="555"/>
                    <a:pt x="2669" y="355"/>
                  </a:cubicBezTo>
                  <a:cubicBezTo>
                    <a:pt x="2312" y="118"/>
                    <a:pt x="1904" y="1"/>
                    <a:pt x="14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382;p72">
              <a:extLst>
                <a:ext uri="{FF2B5EF4-FFF2-40B4-BE49-F238E27FC236}">
                  <a16:creationId xmlns:a16="http://schemas.microsoft.com/office/drawing/2014/main" id="{6F2DE2EA-2AAA-EF0F-41BD-2060246284B0}"/>
                </a:ext>
              </a:extLst>
            </p:cNvPr>
            <p:cNvSpPr/>
            <p:nvPr/>
          </p:nvSpPr>
          <p:spPr>
            <a:xfrm>
              <a:off x="7198670" y="2701869"/>
              <a:ext cx="48471" cy="39603"/>
            </a:xfrm>
            <a:custGeom>
              <a:avLst/>
              <a:gdLst/>
              <a:ahLst/>
              <a:cxnLst/>
              <a:rect l="l" t="t" r="r" b="b"/>
              <a:pathLst>
                <a:path w="2569" h="2099" extrusionOk="0">
                  <a:moveTo>
                    <a:pt x="568" y="0"/>
                  </a:moveTo>
                  <a:cubicBezTo>
                    <a:pt x="501" y="0"/>
                    <a:pt x="434" y="9"/>
                    <a:pt x="367" y="25"/>
                  </a:cubicBezTo>
                  <a:cubicBezTo>
                    <a:pt x="67" y="126"/>
                    <a:pt x="0" y="559"/>
                    <a:pt x="67" y="859"/>
                  </a:cubicBezTo>
                  <a:cubicBezTo>
                    <a:pt x="134" y="1226"/>
                    <a:pt x="301" y="1560"/>
                    <a:pt x="568" y="1793"/>
                  </a:cubicBezTo>
                  <a:cubicBezTo>
                    <a:pt x="766" y="1992"/>
                    <a:pt x="1020" y="2098"/>
                    <a:pt x="1289" y="2098"/>
                  </a:cubicBezTo>
                  <a:cubicBezTo>
                    <a:pt x="1381" y="2098"/>
                    <a:pt x="1475" y="2086"/>
                    <a:pt x="1568" y="2060"/>
                  </a:cubicBezTo>
                  <a:cubicBezTo>
                    <a:pt x="1868" y="1927"/>
                    <a:pt x="2135" y="1693"/>
                    <a:pt x="2269" y="1360"/>
                  </a:cubicBezTo>
                  <a:cubicBezTo>
                    <a:pt x="2369" y="1060"/>
                    <a:pt x="2469" y="726"/>
                    <a:pt x="2469" y="392"/>
                  </a:cubicBezTo>
                  <a:lnTo>
                    <a:pt x="2569" y="292"/>
                  </a:lnTo>
                  <a:lnTo>
                    <a:pt x="768" y="25"/>
                  </a:lnTo>
                  <a:cubicBezTo>
                    <a:pt x="701" y="9"/>
                    <a:pt x="634" y="0"/>
                    <a:pt x="5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383;p72">
              <a:extLst>
                <a:ext uri="{FF2B5EF4-FFF2-40B4-BE49-F238E27FC236}">
                  <a16:creationId xmlns:a16="http://schemas.microsoft.com/office/drawing/2014/main" id="{4ECAF90E-1863-AF47-F097-F67AB1E2335B}"/>
                </a:ext>
              </a:extLst>
            </p:cNvPr>
            <p:cNvSpPr/>
            <p:nvPr/>
          </p:nvSpPr>
          <p:spPr>
            <a:xfrm>
              <a:off x="7194897" y="2699190"/>
              <a:ext cx="59168" cy="45339"/>
            </a:xfrm>
            <a:custGeom>
              <a:avLst/>
              <a:gdLst/>
              <a:ahLst/>
              <a:cxnLst/>
              <a:rect l="l" t="t" r="r" b="b"/>
              <a:pathLst>
                <a:path w="3136" h="2403" extrusionOk="0">
                  <a:moveTo>
                    <a:pt x="534" y="1"/>
                  </a:moveTo>
                  <a:cubicBezTo>
                    <a:pt x="467" y="1"/>
                    <a:pt x="367" y="34"/>
                    <a:pt x="301" y="67"/>
                  </a:cubicBezTo>
                  <a:cubicBezTo>
                    <a:pt x="234" y="134"/>
                    <a:pt x="200" y="201"/>
                    <a:pt x="167" y="268"/>
                  </a:cubicBezTo>
                  <a:cubicBezTo>
                    <a:pt x="100" y="401"/>
                    <a:pt x="67" y="501"/>
                    <a:pt x="67" y="634"/>
                  </a:cubicBezTo>
                  <a:cubicBezTo>
                    <a:pt x="0" y="1101"/>
                    <a:pt x="134" y="1568"/>
                    <a:pt x="434" y="1935"/>
                  </a:cubicBezTo>
                  <a:cubicBezTo>
                    <a:pt x="701" y="2202"/>
                    <a:pt x="1068" y="2369"/>
                    <a:pt x="1435" y="2402"/>
                  </a:cubicBezTo>
                  <a:cubicBezTo>
                    <a:pt x="1702" y="2402"/>
                    <a:pt x="1935" y="2369"/>
                    <a:pt x="2169" y="2236"/>
                  </a:cubicBezTo>
                  <a:cubicBezTo>
                    <a:pt x="2302" y="2136"/>
                    <a:pt x="2369" y="2069"/>
                    <a:pt x="2369" y="2035"/>
                  </a:cubicBezTo>
                  <a:lnTo>
                    <a:pt x="2369" y="2035"/>
                  </a:lnTo>
                  <a:cubicBezTo>
                    <a:pt x="2068" y="2136"/>
                    <a:pt x="1768" y="2169"/>
                    <a:pt x="1468" y="2169"/>
                  </a:cubicBezTo>
                  <a:cubicBezTo>
                    <a:pt x="1134" y="2136"/>
                    <a:pt x="868" y="1969"/>
                    <a:pt x="667" y="1735"/>
                  </a:cubicBezTo>
                  <a:cubicBezTo>
                    <a:pt x="401" y="1435"/>
                    <a:pt x="301" y="1068"/>
                    <a:pt x="367" y="668"/>
                  </a:cubicBezTo>
                  <a:cubicBezTo>
                    <a:pt x="367" y="568"/>
                    <a:pt x="401" y="501"/>
                    <a:pt x="434" y="401"/>
                  </a:cubicBezTo>
                  <a:cubicBezTo>
                    <a:pt x="501" y="301"/>
                    <a:pt x="467" y="334"/>
                    <a:pt x="534" y="301"/>
                  </a:cubicBezTo>
                  <a:cubicBezTo>
                    <a:pt x="634" y="301"/>
                    <a:pt x="734" y="334"/>
                    <a:pt x="834" y="334"/>
                  </a:cubicBezTo>
                  <a:lnTo>
                    <a:pt x="1134" y="401"/>
                  </a:lnTo>
                  <a:lnTo>
                    <a:pt x="2169" y="534"/>
                  </a:lnTo>
                  <a:cubicBezTo>
                    <a:pt x="2381" y="558"/>
                    <a:pt x="2610" y="582"/>
                    <a:pt x="2844" y="582"/>
                  </a:cubicBezTo>
                  <a:cubicBezTo>
                    <a:pt x="2941" y="582"/>
                    <a:pt x="3038" y="577"/>
                    <a:pt x="3136" y="568"/>
                  </a:cubicBezTo>
                  <a:cubicBezTo>
                    <a:pt x="2836" y="434"/>
                    <a:pt x="2502" y="334"/>
                    <a:pt x="2202" y="301"/>
                  </a:cubicBezTo>
                  <a:cubicBezTo>
                    <a:pt x="1902" y="234"/>
                    <a:pt x="1568" y="167"/>
                    <a:pt x="1168" y="101"/>
                  </a:cubicBezTo>
                  <a:lnTo>
                    <a:pt x="901" y="67"/>
                  </a:lnTo>
                  <a:cubicBezTo>
                    <a:pt x="768" y="34"/>
                    <a:pt x="667" y="34"/>
                    <a:pt x="5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384;p72">
              <a:extLst>
                <a:ext uri="{FF2B5EF4-FFF2-40B4-BE49-F238E27FC236}">
                  <a16:creationId xmlns:a16="http://schemas.microsoft.com/office/drawing/2014/main" id="{DCE6E84D-1248-3212-2C98-06AD5F99F3B5}"/>
                </a:ext>
              </a:extLst>
            </p:cNvPr>
            <p:cNvSpPr/>
            <p:nvPr/>
          </p:nvSpPr>
          <p:spPr>
            <a:xfrm>
              <a:off x="6855037" y="2305878"/>
              <a:ext cx="368822" cy="1189162"/>
            </a:xfrm>
            <a:custGeom>
              <a:avLst/>
              <a:gdLst/>
              <a:ahLst/>
              <a:cxnLst/>
              <a:rect l="l" t="t" r="r" b="b"/>
              <a:pathLst>
                <a:path w="19548" h="63027" extrusionOk="0">
                  <a:moveTo>
                    <a:pt x="14760" y="1"/>
                  </a:moveTo>
                  <a:cubicBezTo>
                    <a:pt x="11735" y="1"/>
                    <a:pt x="8688" y="1306"/>
                    <a:pt x="6772" y="3668"/>
                  </a:cubicBezTo>
                  <a:cubicBezTo>
                    <a:pt x="4837" y="6069"/>
                    <a:pt x="4103" y="9172"/>
                    <a:pt x="3436" y="12174"/>
                  </a:cubicBezTo>
                  <a:cubicBezTo>
                    <a:pt x="2903" y="14442"/>
                    <a:pt x="2402" y="16777"/>
                    <a:pt x="2436" y="19112"/>
                  </a:cubicBezTo>
                  <a:cubicBezTo>
                    <a:pt x="2436" y="20646"/>
                    <a:pt x="2736" y="22181"/>
                    <a:pt x="2436" y="23682"/>
                  </a:cubicBezTo>
                  <a:cubicBezTo>
                    <a:pt x="1969" y="26184"/>
                    <a:pt x="0" y="28452"/>
                    <a:pt x="467" y="30954"/>
                  </a:cubicBezTo>
                  <a:cubicBezTo>
                    <a:pt x="934" y="33589"/>
                    <a:pt x="3837" y="34957"/>
                    <a:pt x="5538" y="36992"/>
                  </a:cubicBezTo>
                  <a:cubicBezTo>
                    <a:pt x="7372" y="39226"/>
                    <a:pt x="7839" y="42329"/>
                    <a:pt x="7706" y="45231"/>
                  </a:cubicBezTo>
                  <a:cubicBezTo>
                    <a:pt x="7573" y="48133"/>
                    <a:pt x="6972" y="51035"/>
                    <a:pt x="6972" y="53937"/>
                  </a:cubicBezTo>
                  <a:cubicBezTo>
                    <a:pt x="6972" y="56839"/>
                    <a:pt x="7706" y="59941"/>
                    <a:pt x="9841" y="61876"/>
                  </a:cubicBezTo>
                  <a:cubicBezTo>
                    <a:pt x="10408" y="62476"/>
                    <a:pt x="11175" y="62843"/>
                    <a:pt x="11976" y="63010"/>
                  </a:cubicBezTo>
                  <a:cubicBezTo>
                    <a:pt x="12063" y="63021"/>
                    <a:pt x="12150" y="63026"/>
                    <a:pt x="12238" y="63026"/>
                  </a:cubicBezTo>
                  <a:cubicBezTo>
                    <a:pt x="12953" y="63026"/>
                    <a:pt x="13657" y="62667"/>
                    <a:pt x="14044" y="62043"/>
                  </a:cubicBezTo>
                  <a:cubicBezTo>
                    <a:pt x="14744" y="60809"/>
                    <a:pt x="13710" y="59374"/>
                    <a:pt x="13510" y="58007"/>
                  </a:cubicBezTo>
                  <a:cubicBezTo>
                    <a:pt x="13177" y="55105"/>
                    <a:pt x="16479" y="52970"/>
                    <a:pt x="16846" y="50068"/>
                  </a:cubicBezTo>
                  <a:cubicBezTo>
                    <a:pt x="17246" y="47099"/>
                    <a:pt x="14411" y="44530"/>
                    <a:pt x="14344" y="41528"/>
                  </a:cubicBezTo>
                  <a:cubicBezTo>
                    <a:pt x="14277" y="39860"/>
                    <a:pt x="15111" y="38292"/>
                    <a:pt x="15678" y="36725"/>
                  </a:cubicBezTo>
                  <a:cubicBezTo>
                    <a:pt x="16279" y="35157"/>
                    <a:pt x="16612" y="33322"/>
                    <a:pt x="15645" y="31888"/>
                  </a:cubicBezTo>
                  <a:cubicBezTo>
                    <a:pt x="14644" y="30454"/>
                    <a:pt x="12409" y="29653"/>
                    <a:pt x="12476" y="27918"/>
                  </a:cubicBezTo>
                  <a:cubicBezTo>
                    <a:pt x="12476" y="26984"/>
                    <a:pt x="13210" y="26217"/>
                    <a:pt x="13543" y="25350"/>
                  </a:cubicBezTo>
                  <a:cubicBezTo>
                    <a:pt x="14144" y="23849"/>
                    <a:pt x="13510" y="22214"/>
                    <a:pt x="12710" y="20847"/>
                  </a:cubicBezTo>
                  <a:cubicBezTo>
                    <a:pt x="11942" y="19479"/>
                    <a:pt x="10942" y="18145"/>
                    <a:pt x="10675" y="16610"/>
                  </a:cubicBezTo>
                  <a:cubicBezTo>
                    <a:pt x="10174" y="13608"/>
                    <a:pt x="12509" y="10940"/>
                    <a:pt x="14644" y="8805"/>
                  </a:cubicBezTo>
                  <a:cubicBezTo>
                    <a:pt x="16812" y="6670"/>
                    <a:pt x="19548" y="4001"/>
                    <a:pt x="19114" y="999"/>
                  </a:cubicBezTo>
                  <a:cubicBezTo>
                    <a:pt x="17763" y="323"/>
                    <a:pt x="16264" y="1"/>
                    <a:pt x="14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385;p72">
              <a:extLst>
                <a:ext uri="{FF2B5EF4-FFF2-40B4-BE49-F238E27FC236}">
                  <a16:creationId xmlns:a16="http://schemas.microsoft.com/office/drawing/2014/main" id="{CDB9DF57-C8C8-54B7-C163-47B8CE1F5129}"/>
                </a:ext>
              </a:extLst>
            </p:cNvPr>
            <p:cNvSpPr/>
            <p:nvPr/>
          </p:nvSpPr>
          <p:spPr>
            <a:xfrm>
              <a:off x="7046994" y="2348009"/>
              <a:ext cx="177505" cy="341766"/>
            </a:xfrm>
            <a:custGeom>
              <a:avLst/>
              <a:gdLst/>
              <a:ahLst/>
              <a:cxnLst/>
              <a:rect l="l" t="t" r="r" b="b"/>
              <a:pathLst>
                <a:path w="9408" h="18114" extrusionOk="0">
                  <a:moveTo>
                    <a:pt x="9174" y="0"/>
                  </a:moveTo>
                  <a:lnTo>
                    <a:pt x="9174" y="0"/>
                  </a:lnTo>
                  <a:cubicBezTo>
                    <a:pt x="9140" y="0"/>
                    <a:pt x="9240" y="301"/>
                    <a:pt x="9274" y="834"/>
                  </a:cubicBezTo>
                  <a:cubicBezTo>
                    <a:pt x="9307" y="1635"/>
                    <a:pt x="9140" y="2402"/>
                    <a:pt x="8773" y="3103"/>
                  </a:cubicBezTo>
                  <a:cubicBezTo>
                    <a:pt x="8273" y="4103"/>
                    <a:pt x="7539" y="5004"/>
                    <a:pt x="6605" y="5704"/>
                  </a:cubicBezTo>
                  <a:cubicBezTo>
                    <a:pt x="5604" y="6538"/>
                    <a:pt x="4370" y="7272"/>
                    <a:pt x="3169" y="8206"/>
                  </a:cubicBezTo>
                  <a:cubicBezTo>
                    <a:pt x="2002" y="9073"/>
                    <a:pt x="1068" y="10208"/>
                    <a:pt x="501" y="11542"/>
                  </a:cubicBezTo>
                  <a:cubicBezTo>
                    <a:pt x="100" y="12676"/>
                    <a:pt x="0" y="13877"/>
                    <a:pt x="167" y="15044"/>
                  </a:cubicBezTo>
                  <a:cubicBezTo>
                    <a:pt x="267" y="15812"/>
                    <a:pt x="467" y="16579"/>
                    <a:pt x="701" y="17313"/>
                  </a:cubicBezTo>
                  <a:cubicBezTo>
                    <a:pt x="801" y="17580"/>
                    <a:pt x="868" y="17780"/>
                    <a:pt x="934" y="17913"/>
                  </a:cubicBezTo>
                  <a:cubicBezTo>
                    <a:pt x="968" y="17980"/>
                    <a:pt x="1001" y="18047"/>
                    <a:pt x="1034" y="18113"/>
                  </a:cubicBezTo>
                  <a:cubicBezTo>
                    <a:pt x="1068" y="18113"/>
                    <a:pt x="968" y="17813"/>
                    <a:pt x="801" y="17313"/>
                  </a:cubicBezTo>
                  <a:cubicBezTo>
                    <a:pt x="601" y="16545"/>
                    <a:pt x="434" y="15778"/>
                    <a:pt x="334" y="15011"/>
                  </a:cubicBezTo>
                  <a:cubicBezTo>
                    <a:pt x="201" y="13877"/>
                    <a:pt x="301" y="12709"/>
                    <a:pt x="701" y="11642"/>
                  </a:cubicBezTo>
                  <a:cubicBezTo>
                    <a:pt x="1168" y="10408"/>
                    <a:pt x="2135" y="9340"/>
                    <a:pt x="3336" y="8406"/>
                  </a:cubicBezTo>
                  <a:cubicBezTo>
                    <a:pt x="4504" y="7472"/>
                    <a:pt x="5738" y="6705"/>
                    <a:pt x="6739" y="5871"/>
                  </a:cubicBezTo>
                  <a:cubicBezTo>
                    <a:pt x="7673" y="5171"/>
                    <a:pt x="8440" y="4237"/>
                    <a:pt x="8940" y="3169"/>
                  </a:cubicBezTo>
                  <a:cubicBezTo>
                    <a:pt x="9274" y="2435"/>
                    <a:pt x="9407" y="1635"/>
                    <a:pt x="9374" y="868"/>
                  </a:cubicBezTo>
                  <a:cubicBezTo>
                    <a:pt x="9340" y="634"/>
                    <a:pt x="9307" y="434"/>
                    <a:pt x="9240" y="234"/>
                  </a:cubicBezTo>
                  <a:cubicBezTo>
                    <a:pt x="9240" y="167"/>
                    <a:pt x="9207" y="67"/>
                    <a:pt x="9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386;p72">
              <a:extLst>
                <a:ext uri="{FF2B5EF4-FFF2-40B4-BE49-F238E27FC236}">
                  <a16:creationId xmlns:a16="http://schemas.microsoft.com/office/drawing/2014/main" id="{72D51DEB-3557-8CE5-7103-B3350798BA6D}"/>
                </a:ext>
              </a:extLst>
            </p:cNvPr>
            <p:cNvSpPr/>
            <p:nvPr/>
          </p:nvSpPr>
          <p:spPr>
            <a:xfrm>
              <a:off x="6773227" y="2305218"/>
              <a:ext cx="358124" cy="619307"/>
            </a:xfrm>
            <a:custGeom>
              <a:avLst/>
              <a:gdLst/>
              <a:ahLst/>
              <a:cxnLst/>
              <a:rect l="l" t="t" r="r" b="b"/>
              <a:pathLst>
                <a:path w="18981" h="32824" extrusionOk="0">
                  <a:moveTo>
                    <a:pt x="18735" y="109"/>
                  </a:moveTo>
                  <a:lnTo>
                    <a:pt x="18847" y="133"/>
                  </a:lnTo>
                  <a:lnTo>
                    <a:pt x="18980" y="133"/>
                  </a:lnTo>
                  <a:cubicBezTo>
                    <a:pt x="18898" y="124"/>
                    <a:pt x="18816" y="116"/>
                    <a:pt x="18735" y="109"/>
                  </a:cubicBezTo>
                  <a:close/>
                  <a:moveTo>
                    <a:pt x="17312" y="0"/>
                  </a:moveTo>
                  <a:cubicBezTo>
                    <a:pt x="15778" y="100"/>
                    <a:pt x="14310" y="634"/>
                    <a:pt x="13076" y="1501"/>
                  </a:cubicBezTo>
                  <a:cubicBezTo>
                    <a:pt x="12175" y="2068"/>
                    <a:pt x="11408" y="2769"/>
                    <a:pt x="10708" y="3569"/>
                  </a:cubicBezTo>
                  <a:cubicBezTo>
                    <a:pt x="9940" y="4503"/>
                    <a:pt x="9273" y="5504"/>
                    <a:pt x="8740" y="6571"/>
                  </a:cubicBezTo>
                  <a:cubicBezTo>
                    <a:pt x="8139" y="7772"/>
                    <a:pt x="7572" y="8973"/>
                    <a:pt x="7105" y="10207"/>
                  </a:cubicBezTo>
                  <a:cubicBezTo>
                    <a:pt x="6571" y="11475"/>
                    <a:pt x="6104" y="12843"/>
                    <a:pt x="5471" y="14143"/>
                  </a:cubicBezTo>
                  <a:cubicBezTo>
                    <a:pt x="5170" y="14777"/>
                    <a:pt x="4770" y="15378"/>
                    <a:pt x="4303" y="15911"/>
                  </a:cubicBezTo>
                  <a:cubicBezTo>
                    <a:pt x="3836" y="16412"/>
                    <a:pt x="3302" y="16879"/>
                    <a:pt x="2769" y="17279"/>
                  </a:cubicBezTo>
                  <a:cubicBezTo>
                    <a:pt x="2202" y="17713"/>
                    <a:pt x="1701" y="18146"/>
                    <a:pt x="1268" y="18680"/>
                  </a:cubicBezTo>
                  <a:cubicBezTo>
                    <a:pt x="834" y="19180"/>
                    <a:pt x="500" y="19781"/>
                    <a:pt x="300" y="20415"/>
                  </a:cubicBezTo>
                  <a:cubicBezTo>
                    <a:pt x="100" y="20982"/>
                    <a:pt x="0" y="21616"/>
                    <a:pt x="0" y="22249"/>
                  </a:cubicBezTo>
                  <a:cubicBezTo>
                    <a:pt x="0" y="22850"/>
                    <a:pt x="67" y="23417"/>
                    <a:pt x="234" y="23984"/>
                  </a:cubicBezTo>
                  <a:cubicBezTo>
                    <a:pt x="567" y="24985"/>
                    <a:pt x="934" y="25952"/>
                    <a:pt x="1401" y="26919"/>
                  </a:cubicBezTo>
                  <a:cubicBezTo>
                    <a:pt x="1768" y="27687"/>
                    <a:pt x="2035" y="28487"/>
                    <a:pt x="2235" y="29321"/>
                  </a:cubicBezTo>
                  <a:cubicBezTo>
                    <a:pt x="2368" y="29955"/>
                    <a:pt x="2402" y="30622"/>
                    <a:pt x="2335" y="31256"/>
                  </a:cubicBezTo>
                  <a:cubicBezTo>
                    <a:pt x="2240" y="31763"/>
                    <a:pt x="2084" y="32271"/>
                    <a:pt x="1840" y="32750"/>
                  </a:cubicBezTo>
                  <a:lnTo>
                    <a:pt x="1840" y="32750"/>
                  </a:lnTo>
                  <a:cubicBezTo>
                    <a:pt x="1894" y="32650"/>
                    <a:pt x="1948" y="32564"/>
                    <a:pt x="2001" y="32457"/>
                  </a:cubicBezTo>
                  <a:cubicBezTo>
                    <a:pt x="2202" y="32090"/>
                    <a:pt x="2302" y="31689"/>
                    <a:pt x="2368" y="31289"/>
                  </a:cubicBezTo>
                  <a:cubicBezTo>
                    <a:pt x="2468" y="30622"/>
                    <a:pt x="2435" y="29988"/>
                    <a:pt x="2302" y="29321"/>
                  </a:cubicBezTo>
                  <a:cubicBezTo>
                    <a:pt x="2135" y="28487"/>
                    <a:pt x="1868" y="27653"/>
                    <a:pt x="1501" y="26853"/>
                  </a:cubicBezTo>
                  <a:cubicBezTo>
                    <a:pt x="1067" y="25919"/>
                    <a:pt x="701" y="24951"/>
                    <a:pt x="400" y="23951"/>
                  </a:cubicBezTo>
                  <a:cubicBezTo>
                    <a:pt x="234" y="23383"/>
                    <a:pt x="133" y="22816"/>
                    <a:pt x="133" y="22249"/>
                  </a:cubicBezTo>
                  <a:cubicBezTo>
                    <a:pt x="167" y="21015"/>
                    <a:pt x="600" y="19781"/>
                    <a:pt x="1401" y="18813"/>
                  </a:cubicBezTo>
                  <a:cubicBezTo>
                    <a:pt x="1835" y="18313"/>
                    <a:pt x="2335" y="17879"/>
                    <a:pt x="2869" y="17479"/>
                  </a:cubicBezTo>
                  <a:cubicBezTo>
                    <a:pt x="3436" y="17046"/>
                    <a:pt x="3970" y="16579"/>
                    <a:pt x="4470" y="16078"/>
                  </a:cubicBezTo>
                  <a:cubicBezTo>
                    <a:pt x="4937" y="15511"/>
                    <a:pt x="5337" y="14911"/>
                    <a:pt x="5671" y="14244"/>
                  </a:cubicBezTo>
                  <a:cubicBezTo>
                    <a:pt x="6305" y="12909"/>
                    <a:pt x="6772" y="11575"/>
                    <a:pt x="7272" y="10307"/>
                  </a:cubicBezTo>
                  <a:cubicBezTo>
                    <a:pt x="7772" y="9073"/>
                    <a:pt x="8306" y="7872"/>
                    <a:pt x="8906" y="6671"/>
                  </a:cubicBezTo>
                  <a:cubicBezTo>
                    <a:pt x="9440" y="5637"/>
                    <a:pt x="10074" y="4637"/>
                    <a:pt x="10841" y="3703"/>
                  </a:cubicBezTo>
                  <a:cubicBezTo>
                    <a:pt x="11508" y="2902"/>
                    <a:pt x="12275" y="2202"/>
                    <a:pt x="13143" y="1601"/>
                  </a:cubicBezTo>
                  <a:cubicBezTo>
                    <a:pt x="14344" y="734"/>
                    <a:pt x="15778" y="200"/>
                    <a:pt x="17312" y="67"/>
                  </a:cubicBezTo>
                  <a:cubicBezTo>
                    <a:pt x="17769" y="67"/>
                    <a:pt x="18250" y="67"/>
                    <a:pt x="18735" y="109"/>
                  </a:cubicBezTo>
                  <a:lnTo>
                    <a:pt x="18735" y="109"/>
                  </a:lnTo>
                  <a:lnTo>
                    <a:pt x="18547" y="67"/>
                  </a:lnTo>
                  <a:cubicBezTo>
                    <a:pt x="18380" y="33"/>
                    <a:pt x="18213" y="0"/>
                    <a:pt x="18013" y="0"/>
                  </a:cubicBezTo>
                  <a:close/>
                  <a:moveTo>
                    <a:pt x="1840" y="32750"/>
                  </a:moveTo>
                  <a:cubicBezTo>
                    <a:pt x="1827" y="32773"/>
                    <a:pt x="1814" y="32798"/>
                    <a:pt x="1801" y="32824"/>
                  </a:cubicBezTo>
                  <a:cubicBezTo>
                    <a:pt x="1814" y="32799"/>
                    <a:pt x="1827" y="32774"/>
                    <a:pt x="1840" y="327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387;p72">
              <a:extLst>
                <a:ext uri="{FF2B5EF4-FFF2-40B4-BE49-F238E27FC236}">
                  <a16:creationId xmlns:a16="http://schemas.microsoft.com/office/drawing/2014/main" id="{58F021C9-FCEC-DA80-D1F5-976AC9D79D0A}"/>
                </a:ext>
              </a:extLst>
            </p:cNvPr>
            <p:cNvSpPr/>
            <p:nvPr/>
          </p:nvSpPr>
          <p:spPr>
            <a:xfrm>
              <a:off x="7080352" y="2735076"/>
              <a:ext cx="161128" cy="463310"/>
            </a:xfrm>
            <a:custGeom>
              <a:avLst/>
              <a:gdLst/>
              <a:ahLst/>
              <a:cxnLst/>
              <a:rect l="l" t="t" r="r" b="b"/>
              <a:pathLst>
                <a:path w="8540" h="24556" extrusionOk="0">
                  <a:moveTo>
                    <a:pt x="1368" y="0"/>
                  </a:moveTo>
                  <a:cubicBezTo>
                    <a:pt x="1368" y="33"/>
                    <a:pt x="1335" y="67"/>
                    <a:pt x="1335" y="100"/>
                  </a:cubicBezTo>
                  <a:cubicBezTo>
                    <a:pt x="1368" y="67"/>
                    <a:pt x="1368" y="33"/>
                    <a:pt x="1368" y="0"/>
                  </a:cubicBezTo>
                  <a:close/>
                  <a:moveTo>
                    <a:pt x="4947" y="21883"/>
                  </a:moveTo>
                  <a:cubicBezTo>
                    <a:pt x="5035" y="21942"/>
                    <a:pt x="5132" y="21987"/>
                    <a:pt x="5237" y="22016"/>
                  </a:cubicBezTo>
                  <a:cubicBezTo>
                    <a:pt x="5249" y="22016"/>
                    <a:pt x="5260" y="22016"/>
                    <a:pt x="5271" y="22016"/>
                  </a:cubicBezTo>
                  <a:lnTo>
                    <a:pt x="5271" y="22016"/>
                  </a:lnTo>
                  <a:cubicBezTo>
                    <a:pt x="5156" y="21987"/>
                    <a:pt x="5047" y="21942"/>
                    <a:pt x="4947" y="21883"/>
                  </a:cubicBezTo>
                  <a:close/>
                  <a:moveTo>
                    <a:pt x="5671" y="21982"/>
                  </a:moveTo>
                  <a:lnTo>
                    <a:pt x="5671" y="21982"/>
                  </a:lnTo>
                  <a:cubicBezTo>
                    <a:pt x="5547" y="22014"/>
                    <a:pt x="5422" y="22016"/>
                    <a:pt x="5271" y="22016"/>
                  </a:cubicBezTo>
                  <a:lnTo>
                    <a:pt x="5271" y="22016"/>
                  </a:lnTo>
                  <a:cubicBezTo>
                    <a:pt x="5271" y="22016"/>
                    <a:pt x="5271" y="22016"/>
                    <a:pt x="5271" y="22016"/>
                  </a:cubicBezTo>
                  <a:cubicBezTo>
                    <a:pt x="5321" y="22032"/>
                    <a:pt x="5371" y="22041"/>
                    <a:pt x="5421" y="22041"/>
                  </a:cubicBezTo>
                  <a:cubicBezTo>
                    <a:pt x="5471" y="22041"/>
                    <a:pt x="5521" y="22032"/>
                    <a:pt x="5571" y="22016"/>
                  </a:cubicBezTo>
                  <a:lnTo>
                    <a:pt x="5671" y="21982"/>
                  </a:lnTo>
                  <a:close/>
                  <a:moveTo>
                    <a:pt x="1335" y="100"/>
                  </a:moveTo>
                  <a:cubicBezTo>
                    <a:pt x="1301" y="167"/>
                    <a:pt x="1235" y="267"/>
                    <a:pt x="1201" y="367"/>
                  </a:cubicBezTo>
                  <a:cubicBezTo>
                    <a:pt x="1068" y="600"/>
                    <a:pt x="868" y="967"/>
                    <a:pt x="667" y="1434"/>
                  </a:cubicBezTo>
                  <a:cubicBezTo>
                    <a:pt x="434" y="2001"/>
                    <a:pt x="234" y="2602"/>
                    <a:pt x="134" y="3236"/>
                  </a:cubicBezTo>
                  <a:cubicBezTo>
                    <a:pt x="0" y="4070"/>
                    <a:pt x="134" y="4937"/>
                    <a:pt x="467" y="5671"/>
                  </a:cubicBezTo>
                  <a:cubicBezTo>
                    <a:pt x="701" y="6138"/>
                    <a:pt x="1034" y="6505"/>
                    <a:pt x="1401" y="6805"/>
                  </a:cubicBezTo>
                  <a:cubicBezTo>
                    <a:pt x="1835" y="7105"/>
                    <a:pt x="2269" y="7339"/>
                    <a:pt x="2736" y="7639"/>
                  </a:cubicBezTo>
                  <a:cubicBezTo>
                    <a:pt x="3203" y="7906"/>
                    <a:pt x="3603" y="8273"/>
                    <a:pt x="3936" y="8740"/>
                  </a:cubicBezTo>
                  <a:cubicBezTo>
                    <a:pt x="4270" y="9207"/>
                    <a:pt x="4504" y="9740"/>
                    <a:pt x="4604" y="10307"/>
                  </a:cubicBezTo>
                  <a:cubicBezTo>
                    <a:pt x="4804" y="11542"/>
                    <a:pt x="4704" y="12809"/>
                    <a:pt x="4270" y="14010"/>
                  </a:cubicBezTo>
                  <a:cubicBezTo>
                    <a:pt x="3870" y="15244"/>
                    <a:pt x="3269" y="16512"/>
                    <a:pt x="2869" y="17846"/>
                  </a:cubicBezTo>
                  <a:cubicBezTo>
                    <a:pt x="2469" y="19180"/>
                    <a:pt x="2269" y="20615"/>
                    <a:pt x="2669" y="21916"/>
                  </a:cubicBezTo>
                  <a:cubicBezTo>
                    <a:pt x="3069" y="23183"/>
                    <a:pt x="4070" y="24184"/>
                    <a:pt x="5371" y="24484"/>
                  </a:cubicBezTo>
                  <a:cubicBezTo>
                    <a:pt x="5570" y="24533"/>
                    <a:pt x="5769" y="24556"/>
                    <a:pt x="5965" y="24556"/>
                  </a:cubicBezTo>
                  <a:cubicBezTo>
                    <a:pt x="6984" y="24556"/>
                    <a:pt x="7915" y="23929"/>
                    <a:pt x="8306" y="22950"/>
                  </a:cubicBezTo>
                  <a:cubicBezTo>
                    <a:pt x="8506" y="22449"/>
                    <a:pt x="8540" y="21916"/>
                    <a:pt x="8406" y="21382"/>
                  </a:cubicBezTo>
                  <a:cubicBezTo>
                    <a:pt x="8273" y="20882"/>
                    <a:pt x="8006" y="20448"/>
                    <a:pt x="7639" y="20114"/>
                  </a:cubicBezTo>
                  <a:cubicBezTo>
                    <a:pt x="7306" y="19814"/>
                    <a:pt x="6872" y="19614"/>
                    <a:pt x="6438" y="19547"/>
                  </a:cubicBezTo>
                  <a:cubicBezTo>
                    <a:pt x="6305" y="19514"/>
                    <a:pt x="6171" y="19499"/>
                    <a:pt x="6039" y="19499"/>
                  </a:cubicBezTo>
                  <a:cubicBezTo>
                    <a:pt x="5775" y="19499"/>
                    <a:pt x="5515" y="19558"/>
                    <a:pt x="5271" y="19647"/>
                  </a:cubicBezTo>
                  <a:cubicBezTo>
                    <a:pt x="4937" y="19781"/>
                    <a:pt x="4637" y="20048"/>
                    <a:pt x="4470" y="20348"/>
                  </a:cubicBezTo>
                  <a:cubicBezTo>
                    <a:pt x="4337" y="20615"/>
                    <a:pt x="4337" y="20915"/>
                    <a:pt x="4437" y="21215"/>
                  </a:cubicBezTo>
                  <a:cubicBezTo>
                    <a:pt x="4508" y="21501"/>
                    <a:pt x="4699" y="21735"/>
                    <a:pt x="4947" y="21883"/>
                  </a:cubicBezTo>
                  <a:lnTo>
                    <a:pt x="4947" y="21883"/>
                  </a:lnTo>
                  <a:cubicBezTo>
                    <a:pt x="4731" y="21737"/>
                    <a:pt x="4575" y="21510"/>
                    <a:pt x="4504" y="21249"/>
                  </a:cubicBezTo>
                  <a:cubicBezTo>
                    <a:pt x="4403" y="20982"/>
                    <a:pt x="4437" y="20681"/>
                    <a:pt x="4570" y="20448"/>
                  </a:cubicBezTo>
                  <a:cubicBezTo>
                    <a:pt x="4737" y="20148"/>
                    <a:pt x="4971" y="19948"/>
                    <a:pt x="5271" y="19814"/>
                  </a:cubicBezTo>
                  <a:cubicBezTo>
                    <a:pt x="5515" y="19725"/>
                    <a:pt x="5775" y="19681"/>
                    <a:pt x="6029" y="19681"/>
                  </a:cubicBezTo>
                  <a:cubicBezTo>
                    <a:pt x="6157" y="19681"/>
                    <a:pt x="6283" y="19692"/>
                    <a:pt x="6405" y="19714"/>
                  </a:cubicBezTo>
                  <a:cubicBezTo>
                    <a:pt x="6805" y="19814"/>
                    <a:pt x="7205" y="20014"/>
                    <a:pt x="7506" y="20281"/>
                  </a:cubicBezTo>
                  <a:cubicBezTo>
                    <a:pt x="7873" y="20615"/>
                    <a:pt x="8106" y="21015"/>
                    <a:pt x="8240" y="21449"/>
                  </a:cubicBezTo>
                  <a:cubicBezTo>
                    <a:pt x="8373" y="21949"/>
                    <a:pt x="8306" y="22449"/>
                    <a:pt x="8106" y="22916"/>
                  </a:cubicBezTo>
                  <a:cubicBezTo>
                    <a:pt x="7906" y="23417"/>
                    <a:pt x="7539" y="23850"/>
                    <a:pt x="7072" y="24117"/>
                  </a:cubicBezTo>
                  <a:cubicBezTo>
                    <a:pt x="6738" y="24295"/>
                    <a:pt x="6360" y="24384"/>
                    <a:pt x="5977" y="24384"/>
                  </a:cubicBezTo>
                  <a:cubicBezTo>
                    <a:pt x="5786" y="24384"/>
                    <a:pt x="5593" y="24362"/>
                    <a:pt x="5404" y="24317"/>
                  </a:cubicBezTo>
                  <a:cubicBezTo>
                    <a:pt x="4203" y="24017"/>
                    <a:pt x="3236" y="23083"/>
                    <a:pt x="2869" y="21882"/>
                  </a:cubicBezTo>
                  <a:cubicBezTo>
                    <a:pt x="2502" y="20648"/>
                    <a:pt x="2669" y="19247"/>
                    <a:pt x="3069" y="17946"/>
                  </a:cubicBezTo>
                  <a:cubicBezTo>
                    <a:pt x="3469" y="16612"/>
                    <a:pt x="4037" y="15344"/>
                    <a:pt x="4470" y="14110"/>
                  </a:cubicBezTo>
                  <a:cubicBezTo>
                    <a:pt x="4904" y="12876"/>
                    <a:pt x="5004" y="11575"/>
                    <a:pt x="4770" y="10307"/>
                  </a:cubicBezTo>
                  <a:cubicBezTo>
                    <a:pt x="4670" y="9707"/>
                    <a:pt x="4437" y="9140"/>
                    <a:pt x="4070" y="8640"/>
                  </a:cubicBezTo>
                  <a:cubicBezTo>
                    <a:pt x="3736" y="8173"/>
                    <a:pt x="3303" y="7806"/>
                    <a:pt x="2836" y="7505"/>
                  </a:cubicBezTo>
                  <a:cubicBezTo>
                    <a:pt x="2335" y="7205"/>
                    <a:pt x="1902" y="6972"/>
                    <a:pt x="1501" y="6671"/>
                  </a:cubicBezTo>
                  <a:cubicBezTo>
                    <a:pt x="1134" y="6405"/>
                    <a:pt x="834" y="6038"/>
                    <a:pt x="601" y="5637"/>
                  </a:cubicBezTo>
                  <a:cubicBezTo>
                    <a:pt x="267" y="4870"/>
                    <a:pt x="134" y="4070"/>
                    <a:pt x="267" y="3269"/>
                  </a:cubicBezTo>
                  <a:cubicBezTo>
                    <a:pt x="367" y="2635"/>
                    <a:pt x="534" y="2035"/>
                    <a:pt x="768" y="1468"/>
                  </a:cubicBezTo>
                  <a:cubicBezTo>
                    <a:pt x="934" y="1001"/>
                    <a:pt x="1101" y="634"/>
                    <a:pt x="1235" y="400"/>
                  </a:cubicBezTo>
                  <a:lnTo>
                    <a:pt x="1335" y="1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388;p72">
              <a:extLst>
                <a:ext uri="{FF2B5EF4-FFF2-40B4-BE49-F238E27FC236}">
                  <a16:creationId xmlns:a16="http://schemas.microsoft.com/office/drawing/2014/main" id="{3F4428B8-C2D9-1435-7B7C-14941D630301}"/>
                </a:ext>
              </a:extLst>
            </p:cNvPr>
            <p:cNvSpPr/>
            <p:nvPr/>
          </p:nvSpPr>
          <p:spPr>
            <a:xfrm>
              <a:off x="7127559" y="2620890"/>
              <a:ext cx="4415" cy="2170"/>
            </a:xfrm>
            <a:custGeom>
              <a:avLst/>
              <a:gdLst/>
              <a:ahLst/>
              <a:cxnLst/>
              <a:rect l="l" t="t" r="r" b="b"/>
              <a:pathLst>
                <a:path w="234" h="115" extrusionOk="0">
                  <a:moveTo>
                    <a:pt x="151" y="1"/>
                  </a:moveTo>
                  <a:cubicBezTo>
                    <a:pt x="136" y="1"/>
                    <a:pt x="120" y="5"/>
                    <a:pt x="100" y="14"/>
                  </a:cubicBezTo>
                  <a:cubicBezTo>
                    <a:pt x="33" y="14"/>
                    <a:pt x="0" y="48"/>
                    <a:pt x="0" y="81"/>
                  </a:cubicBezTo>
                  <a:cubicBezTo>
                    <a:pt x="33" y="114"/>
                    <a:pt x="67" y="114"/>
                    <a:pt x="134" y="114"/>
                  </a:cubicBezTo>
                  <a:cubicBezTo>
                    <a:pt x="200" y="114"/>
                    <a:pt x="234" y="81"/>
                    <a:pt x="234" y="48"/>
                  </a:cubicBezTo>
                  <a:cubicBezTo>
                    <a:pt x="210" y="24"/>
                    <a:pt x="186" y="1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389;p72">
              <a:extLst>
                <a:ext uri="{FF2B5EF4-FFF2-40B4-BE49-F238E27FC236}">
                  <a16:creationId xmlns:a16="http://schemas.microsoft.com/office/drawing/2014/main" id="{C0CCED58-FCA9-4C51-F211-A7AF0E5FBB73}"/>
                </a:ext>
              </a:extLst>
            </p:cNvPr>
            <p:cNvSpPr/>
            <p:nvPr/>
          </p:nvSpPr>
          <p:spPr>
            <a:xfrm>
              <a:off x="7153369" y="2616739"/>
              <a:ext cx="4396" cy="3868"/>
            </a:xfrm>
            <a:custGeom>
              <a:avLst/>
              <a:gdLst/>
              <a:ahLst/>
              <a:cxnLst/>
              <a:rect l="l" t="t" r="r" b="b"/>
              <a:pathLst>
                <a:path w="233" h="205" extrusionOk="0">
                  <a:moveTo>
                    <a:pt x="100" y="1"/>
                  </a:moveTo>
                  <a:cubicBezTo>
                    <a:pt x="6" y="1"/>
                    <a:pt x="0" y="204"/>
                    <a:pt x="81" y="204"/>
                  </a:cubicBezTo>
                  <a:cubicBezTo>
                    <a:pt x="87" y="204"/>
                    <a:pt x="93" y="203"/>
                    <a:pt x="100" y="201"/>
                  </a:cubicBezTo>
                  <a:cubicBezTo>
                    <a:pt x="109" y="203"/>
                    <a:pt x="117" y="204"/>
                    <a:pt x="125" y="204"/>
                  </a:cubicBezTo>
                  <a:cubicBezTo>
                    <a:pt x="233" y="204"/>
                    <a:pt x="224" y="1"/>
                    <a:pt x="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390;p72">
              <a:extLst>
                <a:ext uri="{FF2B5EF4-FFF2-40B4-BE49-F238E27FC236}">
                  <a16:creationId xmlns:a16="http://schemas.microsoft.com/office/drawing/2014/main" id="{6D9DAC94-C11A-EC03-BC41-9B8483EBB6BB}"/>
                </a:ext>
              </a:extLst>
            </p:cNvPr>
            <p:cNvSpPr/>
            <p:nvPr/>
          </p:nvSpPr>
          <p:spPr>
            <a:xfrm>
              <a:off x="7172237" y="2617154"/>
              <a:ext cx="3792" cy="5509"/>
            </a:xfrm>
            <a:custGeom>
              <a:avLst/>
              <a:gdLst/>
              <a:ahLst/>
              <a:cxnLst/>
              <a:rect l="l" t="t" r="r" b="b"/>
              <a:pathLst>
                <a:path w="201" h="292" extrusionOk="0">
                  <a:moveTo>
                    <a:pt x="100" y="0"/>
                  </a:moveTo>
                  <a:cubicBezTo>
                    <a:pt x="87" y="0"/>
                    <a:pt x="75" y="4"/>
                    <a:pt x="67" y="12"/>
                  </a:cubicBezTo>
                  <a:cubicBezTo>
                    <a:pt x="34" y="46"/>
                    <a:pt x="0" y="112"/>
                    <a:pt x="0" y="146"/>
                  </a:cubicBezTo>
                  <a:cubicBezTo>
                    <a:pt x="0" y="179"/>
                    <a:pt x="34" y="246"/>
                    <a:pt x="67" y="279"/>
                  </a:cubicBezTo>
                  <a:cubicBezTo>
                    <a:pt x="83" y="287"/>
                    <a:pt x="99" y="291"/>
                    <a:pt x="114" y="291"/>
                  </a:cubicBezTo>
                  <a:cubicBezTo>
                    <a:pt x="162" y="291"/>
                    <a:pt x="201" y="248"/>
                    <a:pt x="201" y="146"/>
                  </a:cubicBezTo>
                  <a:cubicBezTo>
                    <a:pt x="201" y="44"/>
                    <a:pt x="142" y="0"/>
                    <a:pt x="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391;p72">
              <a:extLst>
                <a:ext uri="{FF2B5EF4-FFF2-40B4-BE49-F238E27FC236}">
                  <a16:creationId xmlns:a16="http://schemas.microsoft.com/office/drawing/2014/main" id="{6339F54A-A2A7-B68C-031D-5E08118AA4B8}"/>
                </a:ext>
              </a:extLst>
            </p:cNvPr>
            <p:cNvSpPr/>
            <p:nvPr/>
          </p:nvSpPr>
          <p:spPr>
            <a:xfrm>
              <a:off x="7140143" y="2631229"/>
              <a:ext cx="5056" cy="4415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00" y="0"/>
                  </a:moveTo>
                  <a:cubicBezTo>
                    <a:pt x="34" y="33"/>
                    <a:pt x="0" y="100"/>
                    <a:pt x="34" y="167"/>
                  </a:cubicBezTo>
                  <a:cubicBezTo>
                    <a:pt x="67" y="234"/>
                    <a:pt x="134" y="234"/>
                    <a:pt x="200" y="234"/>
                  </a:cubicBezTo>
                  <a:cubicBezTo>
                    <a:pt x="234" y="200"/>
                    <a:pt x="267" y="133"/>
                    <a:pt x="234" y="67"/>
                  </a:cubicBezTo>
                  <a:cubicBezTo>
                    <a:pt x="200" y="33"/>
                    <a:pt x="167" y="0"/>
                    <a:pt x="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392;p72">
              <a:extLst>
                <a:ext uri="{FF2B5EF4-FFF2-40B4-BE49-F238E27FC236}">
                  <a16:creationId xmlns:a16="http://schemas.microsoft.com/office/drawing/2014/main" id="{ECEC7359-8A09-3D8D-C4ED-7F13DE7FE04E}"/>
                </a:ext>
              </a:extLst>
            </p:cNvPr>
            <p:cNvSpPr/>
            <p:nvPr/>
          </p:nvSpPr>
          <p:spPr>
            <a:xfrm>
              <a:off x="7165313" y="2629720"/>
              <a:ext cx="4434" cy="4038"/>
            </a:xfrm>
            <a:custGeom>
              <a:avLst/>
              <a:gdLst/>
              <a:ahLst/>
              <a:cxnLst/>
              <a:rect l="l" t="t" r="r" b="b"/>
              <a:pathLst>
                <a:path w="235" h="214" extrusionOk="0">
                  <a:moveTo>
                    <a:pt x="82" y="0"/>
                  </a:moveTo>
                  <a:cubicBezTo>
                    <a:pt x="36" y="0"/>
                    <a:pt x="1" y="31"/>
                    <a:pt x="1" y="80"/>
                  </a:cubicBezTo>
                  <a:cubicBezTo>
                    <a:pt x="1" y="147"/>
                    <a:pt x="34" y="213"/>
                    <a:pt x="101" y="213"/>
                  </a:cubicBezTo>
                  <a:cubicBezTo>
                    <a:pt x="167" y="213"/>
                    <a:pt x="201" y="180"/>
                    <a:pt x="234" y="113"/>
                  </a:cubicBezTo>
                  <a:cubicBezTo>
                    <a:pt x="234" y="47"/>
                    <a:pt x="201" y="13"/>
                    <a:pt x="134" y="13"/>
                  </a:cubicBezTo>
                  <a:cubicBezTo>
                    <a:pt x="116" y="4"/>
                    <a:pt x="98" y="0"/>
                    <a:pt x="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393;p72">
              <a:extLst>
                <a:ext uri="{FF2B5EF4-FFF2-40B4-BE49-F238E27FC236}">
                  <a16:creationId xmlns:a16="http://schemas.microsoft.com/office/drawing/2014/main" id="{3A37FDCF-BB8A-5B4F-9FDA-F056269CA59C}"/>
                </a:ext>
              </a:extLst>
            </p:cNvPr>
            <p:cNvSpPr/>
            <p:nvPr/>
          </p:nvSpPr>
          <p:spPr>
            <a:xfrm>
              <a:off x="7308177" y="2617777"/>
              <a:ext cx="5056" cy="5528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17" y="0"/>
                  </a:moveTo>
                  <a:cubicBezTo>
                    <a:pt x="101" y="0"/>
                    <a:pt x="84" y="4"/>
                    <a:pt x="67" y="13"/>
                  </a:cubicBezTo>
                  <a:cubicBezTo>
                    <a:pt x="1" y="46"/>
                    <a:pt x="1" y="146"/>
                    <a:pt x="34" y="213"/>
                  </a:cubicBezTo>
                  <a:cubicBezTo>
                    <a:pt x="58" y="262"/>
                    <a:pt x="101" y="293"/>
                    <a:pt x="148" y="293"/>
                  </a:cubicBezTo>
                  <a:cubicBezTo>
                    <a:pt x="165" y="293"/>
                    <a:pt x="183" y="288"/>
                    <a:pt x="201" y="279"/>
                  </a:cubicBezTo>
                  <a:cubicBezTo>
                    <a:pt x="234" y="246"/>
                    <a:pt x="267" y="179"/>
                    <a:pt x="234" y="113"/>
                  </a:cubicBezTo>
                  <a:cubicBezTo>
                    <a:pt x="209" y="38"/>
                    <a:pt x="165" y="0"/>
                    <a:pt x="1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394;p72">
              <a:extLst>
                <a:ext uri="{FF2B5EF4-FFF2-40B4-BE49-F238E27FC236}">
                  <a16:creationId xmlns:a16="http://schemas.microsoft.com/office/drawing/2014/main" id="{1398B538-9BDD-2C8B-DAC9-41E5E90281B4}"/>
                </a:ext>
              </a:extLst>
            </p:cNvPr>
            <p:cNvSpPr/>
            <p:nvPr/>
          </p:nvSpPr>
          <p:spPr>
            <a:xfrm>
              <a:off x="7326592" y="2619833"/>
              <a:ext cx="4887" cy="4019"/>
            </a:xfrm>
            <a:custGeom>
              <a:avLst/>
              <a:gdLst/>
              <a:ahLst/>
              <a:cxnLst/>
              <a:rect l="l" t="t" r="r" b="b"/>
              <a:pathLst>
                <a:path w="259" h="213" extrusionOk="0">
                  <a:moveTo>
                    <a:pt x="133" y="0"/>
                  </a:moveTo>
                  <a:cubicBezTo>
                    <a:pt x="22" y="0"/>
                    <a:pt x="1" y="204"/>
                    <a:pt x="125" y="204"/>
                  </a:cubicBezTo>
                  <a:cubicBezTo>
                    <a:pt x="138" y="210"/>
                    <a:pt x="151" y="213"/>
                    <a:pt x="163" y="213"/>
                  </a:cubicBezTo>
                  <a:cubicBezTo>
                    <a:pt x="215" y="213"/>
                    <a:pt x="259" y="164"/>
                    <a:pt x="259" y="137"/>
                  </a:cubicBezTo>
                  <a:cubicBezTo>
                    <a:pt x="259" y="70"/>
                    <a:pt x="225" y="4"/>
                    <a:pt x="159" y="4"/>
                  </a:cubicBezTo>
                  <a:cubicBezTo>
                    <a:pt x="150" y="1"/>
                    <a:pt x="141" y="0"/>
                    <a:pt x="1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395;p72">
              <a:extLst>
                <a:ext uri="{FF2B5EF4-FFF2-40B4-BE49-F238E27FC236}">
                  <a16:creationId xmlns:a16="http://schemas.microsoft.com/office/drawing/2014/main" id="{CE9A3C96-4C7A-3020-C74A-71A192AAC3B3}"/>
                </a:ext>
              </a:extLst>
            </p:cNvPr>
            <p:cNvSpPr/>
            <p:nvPr/>
          </p:nvSpPr>
          <p:spPr>
            <a:xfrm>
              <a:off x="7346573" y="2622418"/>
              <a:ext cx="5056" cy="5075"/>
            </a:xfrm>
            <a:custGeom>
              <a:avLst/>
              <a:gdLst/>
              <a:ahLst/>
              <a:cxnLst/>
              <a:rect l="l" t="t" r="r" b="b"/>
              <a:pathLst>
                <a:path w="268" h="269" extrusionOk="0">
                  <a:moveTo>
                    <a:pt x="167" y="0"/>
                  </a:moveTo>
                  <a:cubicBezTo>
                    <a:pt x="100" y="0"/>
                    <a:pt x="67" y="33"/>
                    <a:pt x="34" y="67"/>
                  </a:cubicBezTo>
                  <a:cubicBezTo>
                    <a:pt x="0" y="133"/>
                    <a:pt x="0" y="200"/>
                    <a:pt x="34" y="234"/>
                  </a:cubicBezTo>
                  <a:cubicBezTo>
                    <a:pt x="46" y="257"/>
                    <a:pt x="66" y="268"/>
                    <a:pt x="90" y="268"/>
                  </a:cubicBezTo>
                  <a:cubicBezTo>
                    <a:pt x="134" y="268"/>
                    <a:pt x="191" y="231"/>
                    <a:pt x="234" y="167"/>
                  </a:cubicBezTo>
                  <a:cubicBezTo>
                    <a:pt x="267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396;p72">
              <a:extLst>
                <a:ext uri="{FF2B5EF4-FFF2-40B4-BE49-F238E27FC236}">
                  <a16:creationId xmlns:a16="http://schemas.microsoft.com/office/drawing/2014/main" id="{2DAB3423-56E2-3460-DDD2-7392CC3B3544}"/>
                </a:ext>
              </a:extLst>
            </p:cNvPr>
            <p:cNvSpPr/>
            <p:nvPr/>
          </p:nvSpPr>
          <p:spPr>
            <a:xfrm>
              <a:off x="7315102" y="2641286"/>
              <a:ext cx="4434" cy="4434"/>
            </a:xfrm>
            <a:custGeom>
              <a:avLst/>
              <a:gdLst/>
              <a:ahLst/>
              <a:cxnLst/>
              <a:rect l="l" t="t" r="r" b="b"/>
              <a:pathLst>
                <a:path w="235" h="235" extrusionOk="0">
                  <a:moveTo>
                    <a:pt x="134" y="1"/>
                  </a:moveTo>
                  <a:cubicBezTo>
                    <a:pt x="67" y="1"/>
                    <a:pt x="1" y="67"/>
                    <a:pt x="34" y="134"/>
                  </a:cubicBezTo>
                  <a:cubicBezTo>
                    <a:pt x="1" y="201"/>
                    <a:pt x="67" y="234"/>
                    <a:pt x="134" y="234"/>
                  </a:cubicBezTo>
                  <a:cubicBezTo>
                    <a:pt x="201" y="234"/>
                    <a:pt x="234" y="201"/>
                    <a:pt x="234" y="134"/>
                  </a:cubicBez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397;p72">
              <a:extLst>
                <a:ext uri="{FF2B5EF4-FFF2-40B4-BE49-F238E27FC236}">
                  <a16:creationId xmlns:a16="http://schemas.microsoft.com/office/drawing/2014/main" id="{35B09A0E-C0E9-951F-71EA-D7EF5D2D27CA}"/>
                </a:ext>
              </a:extLst>
            </p:cNvPr>
            <p:cNvSpPr/>
            <p:nvPr/>
          </p:nvSpPr>
          <p:spPr>
            <a:xfrm>
              <a:off x="7333988" y="2640040"/>
              <a:ext cx="5056" cy="5679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67" y="0"/>
                  </a:moveTo>
                  <a:cubicBezTo>
                    <a:pt x="34" y="33"/>
                    <a:pt x="0" y="100"/>
                    <a:pt x="34" y="200"/>
                  </a:cubicBezTo>
                  <a:cubicBezTo>
                    <a:pt x="34" y="267"/>
                    <a:pt x="100" y="300"/>
                    <a:pt x="167" y="300"/>
                  </a:cubicBezTo>
                  <a:cubicBezTo>
                    <a:pt x="234" y="300"/>
                    <a:pt x="267" y="200"/>
                    <a:pt x="234" y="133"/>
                  </a:cubicBezTo>
                  <a:cubicBezTo>
                    <a:pt x="200" y="33"/>
                    <a:pt x="134" y="0"/>
                    <a:pt x="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398;p72">
              <a:extLst>
                <a:ext uri="{FF2B5EF4-FFF2-40B4-BE49-F238E27FC236}">
                  <a16:creationId xmlns:a16="http://schemas.microsoft.com/office/drawing/2014/main" id="{86495008-B5D0-5DFA-5B3D-5CA25BC99E04}"/>
                </a:ext>
              </a:extLst>
            </p:cNvPr>
            <p:cNvSpPr/>
            <p:nvPr/>
          </p:nvSpPr>
          <p:spPr>
            <a:xfrm>
              <a:off x="7215500" y="2478874"/>
              <a:ext cx="5207" cy="4094"/>
            </a:xfrm>
            <a:custGeom>
              <a:avLst/>
              <a:gdLst/>
              <a:ahLst/>
              <a:cxnLst/>
              <a:rect l="l" t="t" r="r" b="b"/>
              <a:pathLst>
                <a:path w="276" h="217" extrusionOk="0">
                  <a:moveTo>
                    <a:pt x="174" y="1"/>
                  </a:moveTo>
                  <a:cubicBezTo>
                    <a:pt x="95" y="1"/>
                    <a:pt x="1" y="94"/>
                    <a:pt x="76" y="169"/>
                  </a:cubicBezTo>
                  <a:cubicBezTo>
                    <a:pt x="99" y="193"/>
                    <a:pt x="140" y="217"/>
                    <a:pt x="185" y="217"/>
                  </a:cubicBezTo>
                  <a:cubicBezTo>
                    <a:pt x="204" y="217"/>
                    <a:pt x="223" y="213"/>
                    <a:pt x="243" y="203"/>
                  </a:cubicBezTo>
                  <a:cubicBezTo>
                    <a:pt x="276" y="169"/>
                    <a:pt x="276" y="69"/>
                    <a:pt x="243" y="36"/>
                  </a:cubicBezTo>
                  <a:cubicBezTo>
                    <a:pt x="226" y="11"/>
                    <a:pt x="201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399;p72">
              <a:extLst>
                <a:ext uri="{FF2B5EF4-FFF2-40B4-BE49-F238E27FC236}">
                  <a16:creationId xmlns:a16="http://schemas.microsoft.com/office/drawing/2014/main" id="{7064E089-9EDC-BFC3-9F57-AEE278EB5645}"/>
                </a:ext>
              </a:extLst>
            </p:cNvPr>
            <p:cNvSpPr/>
            <p:nvPr/>
          </p:nvSpPr>
          <p:spPr>
            <a:xfrm>
              <a:off x="7251537" y="2475591"/>
              <a:ext cx="5056" cy="6094"/>
            </a:xfrm>
            <a:custGeom>
              <a:avLst/>
              <a:gdLst/>
              <a:ahLst/>
              <a:cxnLst/>
              <a:rect l="l" t="t" r="r" b="b"/>
              <a:pathLst>
                <a:path w="268" h="323" extrusionOk="0">
                  <a:moveTo>
                    <a:pt x="197" y="1"/>
                  </a:moveTo>
                  <a:cubicBezTo>
                    <a:pt x="143" y="1"/>
                    <a:pt x="88" y="55"/>
                    <a:pt x="34" y="110"/>
                  </a:cubicBezTo>
                  <a:cubicBezTo>
                    <a:pt x="0" y="210"/>
                    <a:pt x="0" y="277"/>
                    <a:pt x="34" y="310"/>
                  </a:cubicBezTo>
                  <a:cubicBezTo>
                    <a:pt x="51" y="318"/>
                    <a:pt x="67" y="323"/>
                    <a:pt x="84" y="323"/>
                  </a:cubicBezTo>
                  <a:cubicBezTo>
                    <a:pt x="134" y="323"/>
                    <a:pt x="184" y="285"/>
                    <a:pt x="234" y="210"/>
                  </a:cubicBezTo>
                  <a:cubicBezTo>
                    <a:pt x="267" y="143"/>
                    <a:pt x="267" y="43"/>
                    <a:pt x="234" y="10"/>
                  </a:cubicBezTo>
                  <a:cubicBezTo>
                    <a:pt x="222" y="4"/>
                    <a:pt x="209" y="1"/>
                    <a:pt x="1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400;p72">
              <a:extLst>
                <a:ext uri="{FF2B5EF4-FFF2-40B4-BE49-F238E27FC236}">
                  <a16:creationId xmlns:a16="http://schemas.microsoft.com/office/drawing/2014/main" id="{17CA968E-D1FF-B382-4C20-66EFF6770093}"/>
                </a:ext>
              </a:extLst>
            </p:cNvPr>
            <p:cNvSpPr/>
            <p:nvPr/>
          </p:nvSpPr>
          <p:spPr>
            <a:xfrm>
              <a:off x="7231122" y="2498100"/>
              <a:ext cx="4075" cy="2906"/>
            </a:xfrm>
            <a:custGeom>
              <a:avLst/>
              <a:gdLst/>
              <a:ahLst/>
              <a:cxnLst/>
              <a:rect l="l" t="t" r="r" b="b"/>
              <a:pathLst>
                <a:path w="216" h="154" extrusionOk="0">
                  <a:moveTo>
                    <a:pt x="170" y="0"/>
                  </a:moveTo>
                  <a:cubicBezTo>
                    <a:pt x="103" y="0"/>
                    <a:pt x="0" y="154"/>
                    <a:pt x="92" y="154"/>
                  </a:cubicBezTo>
                  <a:cubicBezTo>
                    <a:pt x="98" y="154"/>
                    <a:pt x="106" y="153"/>
                    <a:pt x="115" y="151"/>
                  </a:cubicBezTo>
                  <a:cubicBezTo>
                    <a:pt x="182" y="151"/>
                    <a:pt x="215" y="118"/>
                    <a:pt x="215" y="51"/>
                  </a:cubicBezTo>
                  <a:cubicBezTo>
                    <a:pt x="208" y="14"/>
                    <a:pt x="191" y="0"/>
                    <a:pt x="1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401;p72">
              <a:extLst>
                <a:ext uri="{FF2B5EF4-FFF2-40B4-BE49-F238E27FC236}">
                  <a16:creationId xmlns:a16="http://schemas.microsoft.com/office/drawing/2014/main" id="{63397A49-A77B-82D4-0EE0-392CABDE4284}"/>
                </a:ext>
              </a:extLst>
            </p:cNvPr>
            <p:cNvSpPr/>
            <p:nvPr/>
          </p:nvSpPr>
          <p:spPr>
            <a:xfrm>
              <a:off x="7223217" y="2453101"/>
              <a:ext cx="5679" cy="4434"/>
            </a:xfrm>
            <a:custGeom>
              <a:avLst/>
              <a:gdLst/>
              <a:ahLst/>
              <a:cxnLst/>
              <a:rect l="l" t="t" r="r" b="b"/>
              <a:pathLst>
                <a:path w="301" h="235" extrusionOk="0">
                  <a:moveTo>
                    <a:pt x="167" y="1"/>
                  </a:moveTo>
                  <a:cubicBezTo>
                    <a:pt x="0" y="1"/>
                    <a:pt x="0" y="234"/>
                    <a:pt x="167" y="234"/>
                  </a:cubicBezTo>
                  <a:cubicBezTo>
                    <a:pt x="301" y="234"/>
                    <a:pt x="301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402;p72">
              <a:extLst>
                <a:ext uri="{FF2B5EF4-FFF2-40B4-BE49-F238E27FC236}">
                  <a16:creationId xmlns:a16="http://schemas.microsoft.com/office/drawing/2014/main" id="{5C60494C-86D8-AC26-5485-DEF120BCEB88}"/>
                </a:ext>
              </a:extLst>
            </p:cNvPr>
            <p:cNvSpPr/>
            <p:nvPr/>
          </p:nvSpPr>
          <p:spPr>
            <a:xfrm>
              <a:off x="7285517" y="2469629"/>
              <a:ext cx="5056" cy="4057"/>
            </a:xfrm>
            <a:custGeom>
              <a:avLst/>
              <a:gdLst/>
              <a:ahLst/>
              <a:cxnLst/>
              <a:rect l="l" t="t" r="r" b="b"/>
              <a:pathLst>
                <a:path w="268" h="215" extrusionOk="0">
                  <a:moveTo>
                    <a:pt x="134" y="1"/>
                  </a:moveTo>
                  <a:cubicBezTo>
                    <a:pt x="109" y="1"/>
                    <a:pt x="84" y="9"/>
                    <a:pt x="67" y="26"/>
                  </a:cubicBezTo>
                  <a:cubicBezTo>
                    <a:pt x="34" y="59"/>
                    <a:pt x="1" y="126"/>
                    <a:pt x="34" y="159"/>
                  </a:cubicBezTo>
                  <a:cubicBezTo>
                    <a:pt x="54" y="198"/>
                    <a:pt x="85" y="214"/>
                    <a:pt x="114" y="214"/>
                  </a:cubicBezTo>
                  <a:cubicBezTo>
                    <a:pt x="134" y="214"/>
                    <a:pt x="154" y="206"/>
                    <a:pt x="168" y="192"/>
                  </a:cubicBezTo>
                  <a:cubicBezTo>
                    <a:pt x="234" y="159"/>
                    <a:pt x="268" y="92"/>
                    <a:pt x="201" y="26"/>
                  </a:cubicBezTo>
                  <a:cubicBezTo>
                    <a:pt x="184" y="9"/>
                    <a:pt x="159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403;p72">
              <a:extLst>
                <a:ext uri="{FF2B5EF4-FFF2-40B4-BE49-F238E27FC236}">
                  <a16:creationId xmlns:a16="http://schemas.microsoft.com/office/drawing/2014/main" id="{93B76D7B-30FD-050A-184A-60C7DD1ADDE4}"/>
                </a:ext>
              </a:extLst>
            </p:cNvPr>
            <p:cNvSpPr/>
            <p:nvPr/>
          </p:nvSpPr>
          <p:spPr>
            <a:xfrm>
              <a:off x="7161539" y="2476403"/>
              <a:ext cx="5679" cy="5453"/>
            </a:xfrm>
            <a:custGeom>
              <a:avLst/>
              <a:gdLst/>
              <a:ahLst/>
              <a:cxnLst/>
              <a:rect l="l" t="t" r="r" b="b"/>
              <a:pathLst>
                <a:path w="301" h="289" extrusionOk="0">
                  <a:moveTo>
                    <a:pt x="234" y="0"/>
                  </a:moveTo>
                  <a:cubicBezTo>
                    <a:pt x="100" y="0"/>
                    <a:pt x="0" y="134"/>
                    <a:pt x="34" y="267"/>
                  </a:cubicBezTo>
                  <a:cubicBezTo>
                    <a:pt x="34" y="281"/>
                    <a:pt x="57" y="289"/>
                    <a:pt x="88" y="289"/>
                  </a:cubicBezTo>
                  <a:cubicBezTo>
                    <a:pt x="133" y="289"/>
                    <a:pt x="195" y="273"/>
                    <a:pt x="234" y="234"/>
                  </a:cubicBezTo>
                  <a:cubicBezTo>
                    <a:pt x="301" y="134"/>
                    <a:pt x="301" y="0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404;p72">
              <a:extLst>
                <a:ext uri="{FF2B5EF4-FFF2-40B4-BE49-F238E27FC236}">
                  <a16:creationId xmlns:a16="http://schemas.microsoft.com/office/drawing/2014/main" id="{D84561EB-C3DA-6369-2591-4FB20EDD72BF}"/>
                </a:ext>
              </a:extLst>
            </p:cNvPr>
            <p:cNvSpPr/>
            <p:nvPr/>
          </p:nvSpPr>
          <p:spPr>
            <a:xfrm>
              <a:off x="6802170" y="2333538"/>
              <a:ext cx="405953" cy="514196"/>
            </a:xfrm>
            <a:custGeom>
              <a:avLst/>
              <a:gdLst/>
              <a:ahLst/>
              <a:cxnLst/>
              <a:rect l="l" t="t" r="r" b="b"/>
              <a:pathLst>
                <a:path w="21516" h="27253" extrusionOk="0">
                  <a:moveTo>
                    <a:pt x="21516" y="0"/>
                  </a:moveTo>
                  <a:lnTo>
                    <a:pt x="21516" y="0"/>
                  </a:lnTo>
                  <a:cubicBezTo>
                    <a:pt x="21482" y="33"/>
                    <a:pt x="21449" y="67"/>
                    <a:pt x="21449" y="100"/>
                  </a:cubicBezTo>
                  <a:lnTo>
                    <a:pt x="21316" y="334"/>
                  </a:lnTo>
                  <a:cubicBezTo>
                    <a:pt x="21182" y="567"/>
                    <a:pt x="20982" y="834"/>
                    <a:pt x="20715" y="1268"/>
                  </a:cubicBezTo>
                  <a:cubicBezTo>
                    <a:pt x="19981" y="2402"/>
                    <a:pt x="19147" y="3436"/>
                    <a:pt x="18147" y="4337"/>
                  </a:cubicBezTo>
                  <a:cubicBezTo>
                    <a:pt x="16279" y="6104"/>
                    <a:pt x="14044" y="7439"/>
                    <a:pt x="11609" y="8206"/>
                  </a:cubicBezTo>
                  <a:cubicBezTo>
                    <a:pt x="11042" y="8373"/>
                    <a:pt x="10441" y="8506"/>
                    <a:pt x="9874" y="8673"/>
                  </a:cubicBezTo>
                  <a:cubicBezTo>
                    <a:pt x="8607" y="8973"/>
                    <a:pt x="7439" y="9507"/>
                    <a:pt x="6405" y="10274"/>
                  </a:cubicBezTo>
                  <a:cubicBezTo>
                    <a:pt x="5871" y="10674"/>
                    <a:pt x="5438" y="11175"/>
                    <a:pt x="5137" y="11742"/>
                  </a:cubicBezTo>
                  <a:cubicBezTo>
                    <a:pt x="4837" y="12309"/>
                    <a:pt x="4670" y="12943"/>
                    <a:pt x="4604" y="13576"/>
                  </a:cubicBezTo>
                  <a:cubicBezTo>
                    <a:pt x="4504" y="14811"/>
                    <a:pt x="4637" y="16012"/>
                    <a:pt x="4404" y="17112"/>
                  </a:cubicBezTo>
                  <a:cubicBezTo>
                    <a:pt x="4337" y="17613"/>
                    <a:pt x="4137" y="18146"/>
                    <a:pt x="3837" y="18580"/>
                  </a:cubicBezTo>
                  <a:cubicBezTo>
                    <a:pt x="3570" y="19014"/>
                    <a:pt x="3236" y="19414"/>
                    <a:pt x="2869" y="19781"/>
                  </a:cubicBezTo>
                  <a:cubicBezTo>
                    <a:pt x="2202" y="20415"/>
                    <a:pt x="1602" y="21115"/>
                    <a:pt x="1068" y="21916"/>
                  </a:cubicBezTo>
                  <a:cubicBezTo>
                    <a:pt x="367" y="23083"/>
                    <a:pt x="0" y="24418"/>
                    <a:pt x="34" y="25785"/>
                  </a:cubicBezTo>
                  <a:cubicBezTo>
                    <a:pt x="0" y="26286"/>
                    <a:pt x="67" y="26786"/>
                    <a:pt x="201" y="27253"/>
                  </a:cubicBezTo>
                  <a:cubicBezTo>
                    <a:pt x="134" y="26753"/>
                    <a:pt x="101" y="26286"/>
                    <a:pt x="101" y="25785"/>
                  </a:cubicBezTo>
                  <a:cubicBezTo>
                    <a:pt x="134" y="24451"/>
                    <a:pt x="501" y="23117"/>
                    <a:pt x="1201" y="21983"/>
                  </a:cubicBezTo>
                  <a:cubicBezTo>
                    <a:pt x="1735" y="21215"/>
                    <a:pt x="2335" y="20515"/>
                    <a:pt x="3003" y="19914"/>
                  </a:cubicBezTo>
                  <a:cubicBezTo>
                    <a:pt x="3370" y="19547"/>
                    <a:pt x="3736" y="19114"/>
                    <a:pt x="4003" y="18680"/>
                  </a:cubicBezTo>
                  <a:cubicBezTo>
                    <a:pt x="4304" y="18213"/>
                    <a:pt x="4504" y="17679"/>
                    <a:pt x="4604" y="17146"/>
                  </a:cubicBezTo>
                  <a:cubicBezTo>
                    <a:pt x="4837" y="16012"/>
                    <a:pt x="4704" y="14811"/>
                    <a:pt x="4837" y="13610"/>
                  </a:cubicBezTo>
                  <a:cubicBezTo>
                    <a:pt x="4871" y="12976"/>
                    <a:pt x="5037" y="12409"/>
                    <a:pt x="5304" y="11842"/>
                  </a:cubicBezTo>
                  <a:cubicBezTo>
                    <a:pt x="5604" y="11308"/>
                    <a:pt x="6038" y="10808"/>
                    <a:pt x="6538" y="10441"/>
                  </a:cubicBezTo>
                  <a:cubicBezTo>
                    <a:pt x="7539" y="9707"/>
                    <a:pt x="8707" y="9173"/>
                    <a:pt x="9941" y="8906"/>
                  </a:cubicBezTo>
                  <a:cubicBezTo>
                    <a:pt x="10508" y="8740"/>
                    <a:pt x="11108" y="8573"/>
                    <a:pt x="11675" y="8406"/>
                  </a:cubicBezTo>
                  <a:cubicBezTo>
                    <a:pt x="12209" y="8206"/>
                    <a:pt x="12776" y="8006"/>
                    <a:pt x="13277" y="7772"/>
                  </a:cubicBezTo>
                  <a:cubicBezTo>
                    <a:pt x="15145" y="6972"/>
                    <a:pt x="16812" y="5838"/>
                    <a:pt x="18247" y="4437"/>
                  </a:cubicBezTo>
                  <a:cubicBezTo>
                    <a:pt x="19248" y="3503"/>
                    <a:pt x="20081" y="2469"/>
                    <a:pt x="20815" y="1301"/>
                  </a:cubicBezTo>
                  <a:cubicBezTo>
                    <a:pt x="21049" y="901"/>
                    <a:pt x="21249" y="567"/>
                    <a:pt x="21349" y="367"/>
                  </a:cubicBezTo>
                  <a:lnTo>
                    <a:pt x="21482" y="100"/>
                  </a:lnTo>
                  <a:cubicBezTo>
                    <a:pt x="21516" y="33"/>
                    <a:pt x="21516" y="0"/>
                    <a:pt x="21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405;p72">
              <a:extLst>
                <a:ext uri="{FF2B5EF4-FFF2-40B4-BE49-F238E27FC236}">
                  <a16:creationId xmlns:a16="http://schemas.microsoft.com/office/drawing/2014/main" id="{AA5E7403-7AE6-4993-89BA-70D95EE86410}"/>
                </a:ext>
              </a:extLst>
            </p:cNvPr>
            <p:cNvSpPr/>
            <p:nvPr/>
          </p:nvSpPr>
          <p:spPr>
            <a:xfrm>
              <a:off x="6964543" y="2319048"/>
              <a:ext cx="248617" cy="157996"/>
            </a:xfrm>
            <a:custGeom>
              <a:avLst/>
              <a:gdLst/>
              <a:ahLst/>
              <a:cxnLst/>
              <a:rect l="l" t="t" r="r" b="b"/>
              <a:pathLst>
                <a:path w="13177" h="8374" extrusionOk="0">
                  <a:moveTo>
                    <a:pt x="13143" y="1"/>
                  </a:moveTo>
                  <a:cubicBezTo>
                    <a:pt x="13143" y="1"/>
                    <a:pt x="13077" y="234"/>
                    <a:pt x="12876" y="635"/>
                  </a:cubicBezTo>
                  <a:cubicBezTo>
                    <a:pt x="12610" y="1168"/>
                    <a:pt x="12209" y="1635"/>
                    <a:pt x="11742" y="1969"/>
                  </a:cubicBezTo>
                  <a:cubicBezTo>
                    <a:pt x="11008" y="2536"/>
                    <a:pt x="10208" y="2903"/>
                    <a:pt x="9307" y="3103"/>
                  </a:cubicBezTo>
                  <a:cubicBezTo>
                    <a:pt x="8240" y="3303"/>
                    <a:pt x="7139" y="3470"/>
                    <a:pt x="6038" y="3537"/>
                  </a:cubicBezTo>
                  <a:cubicBezTo>
                    <a:pt x="4937" y="3637"/>
                    <a:pt x="3837" y="3870"/>
                    <a:pt x="2769" y="4271"/>
                  </a:cubicBezTo>
                  <a:cubicBezTo>
                    <a:pt x="1902" y="4604"/>
                    <a:pt x="1168" y="5205"/>
                    <a:pt x="634" y="5972"/>
                  </a:cubicBezTo>
                  <a:cubicBezTo>
                    <a:pt x="267" y="6472"/>
                    <a:pt x="67" y="7073"/>
                    <a:pt x="34" y="7706"/>
                  </a:cubicBezTo>
                  <a:cubicBezTo>
                    <a:pt x="1" y="7873"/>
                    <a:pt x="1" y="8040"/>
                    <a:pt x="34" y="8207"/>
                  </a:cubicBezTo>
                  <a:cubicBezTo>
                    <a:pt x="34" y="8273"/>
                    <a:pt x="67" y="8307"/>
                    <a:pt x="67" y="8374"/>
                  </a:cubicBezTo>
                  <a:cubicBezTo>
                    <a:pt x="101" y="8374"/>
                    <a:pt x="67" y="8140"/>
                    <a:pt x="101" y="7706"/>
                  </a:cubicBezTo>
                  <a:cubicBezTo>
                    <a:pt x="167" y="7106"/>
                    <a:pt x="401" y="6539"/>
                    <a:pt x="768" y="6039"/>
                  </a:cubicBezTo>
                  <a:cubicBezTo>
                    <a:pt x="1302" y="5338"/>
                    <a:pt x="2035" y="4771"/>
                    <a:pt x="2869" y="4471"/>
                  </a:cubicBezTo>
                  <a:cubicBezTo>
                    <a:pt x="3870" y="4070"/>
                    <a:pt x="4971" y="3837"/>
                    <a:pt x="6072" y="3770"/>
                  </a:cubicBezTo>
                  <a:cubicBezTo>
                    <a:pt x="7172" y="3670"/>
                    <a:pt x="8273" y="3537"/>
                    <a:pt x="9374" y="3303"/>
                  </a:cubicBezTo>
                  <a:cubicBezTo>
                    <a:pt x="10275" y="3070"/>
                    <a:pt x="11109" y="2669"/>
                    <a:pt x="11809" y="2102"/>
                  </a:cubicBezTo>
                  <a:cubicBezTo>
                    <a:pt x="12309" y="1735"/>
                    <a:pt x="12710" y="1235"/>
                    <a:pt x="12977" y="668"/>
                  </a:cubicBezTo>
                  <a:cubicBezTo>
                    <a:pt x="13043" y="501"/>
                    <a:pt x="13077" y="334"/>
                    <a:pt x="13110" y="168"/>
                  </a:cubicBezTo>
                  <a:cubicBezTo>
                    <a:pt x="13143" y="68"/>
                    <a:pt x="13177" y="1"/>
                    <a:pt x="13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406;p72">
              <a:extLst>
                <a:ext uri="{FF2B5EF4-FFF2-40B4-BE49-F238E27FC236}">
                  <a16:creationId xmlns:a16="http://schemas.microsoft.com/office/drawing/2014/main" id="{EEC1F30E-370F-509D-C466-F7DF8416DFE0}"/>
                </a:ext>
              </a:extLst>
            </p:cNvPr>
            <p:cNvSpPr/>
            <p:nvPr/>
          </p:nvSpPr>
          <p:spPr>
            <a:xfrm>
              <a:off x="7206217" y="2304425"/>
              <a:ext cx="198279" cy="217297"/>
            </a:xfrm>
            <a:custGeom>
              <a:avLst/>
              <a:gdLst/>
              <a:ahLst/>
              <a:cxnLst/>
              <a:rect l="l" t="t" r="r" b="b"/>
              <a:pathLst>
                <a:path w="10509" h="11517" extrusionOk="0">
                  <a:moveTo>
                    <a:pt x="5729" y="0"/>
                  </a:moveTo>
                  <a:cubicBezTo>
                    <a:pt x="5621" y="0"/>
                    <a:pt x="5513" y="3"/>
                    <a:pt x="5405" y="9"/>
                  </a:cubicBezTo>
                  <a:cubicBezTo>
                    <a:pt x="4270" y="109"/>
                    <a:pt x="3203" y="509"/>
                    <a:pt x="2269" y="1143"/>
                  </a:cubicBezTo>
                  <a:cubicBezTo>
                    <a:pt x="1635" y="1576"/>
                    <a:pt x="1068" y="2077"/>
                    <a:pt x="568" y="2611"/>
                  </a:cubicBezTo>
                  <a:cubicBezTo>
                    <a:pt x="368" y="2811"/>
                    <a:pt x="234" y="2944"/>
                    <a:pt x="134" y="3078"/>
                  </a:cubicBezTo>
                  <a:cubicBezTo>
                    <a:pt x="101" y="3111"/>
                    <a:pt x="34" y="3178"/>
                    <a:pt x="1" y="3244"/>
                  </a:cubicBezTo>
                  <a:cubicBezTo>
                    <a:pt x="34" y="3244"/>
                    <a:pt x="234" y="3044"/>
                    <a:pt x="601" y="2677"/>
                  </a:cubicBezTo>
                  <a:cubicBezTo>
                    <a:pt x="1135" y="2144"/>
                    <a:pt x="1735" y="1677"/>
                    <a:pt x="2336" y="1276"/>
                  </a:cubicBezTo>
                  <a:cubicBezTo>
                    <a:pt x="3270" y="676"/>
                    <a:pt x="4304" y="309"/>
                    <a:pt x="5405" y="209"/>
                  </a:cubicBezTo>
                  <a:cubicBezTo>
                    <a:pt x="5530" y="199"/>
                    <a:pt x="5656" y="195"/>
                    <a:pt x="5781" y="195"/>
                  </a:cubicBezTo>
                  <a:cubicBezTo>
                    <a:pt x="6987" y="195"/>
                    <a:pt x="8167" y="630"/>
                    <a:pt x="9074" y="1476"/>
                  </a:cubicBezTo>
                  <a:cubicBezTo>
                    <a:pt x="9541" y="1977"/>
                    <a:pt x="9874" y="2577"/>
                    <a:pt x="10041" y="3244"/>
                  </a:cubicBezTo>
                  <a:cubicBezTo>
                    <a:pt x="10208" y="3878"/>
                    <a:pt x="10308" y="4512"/>
                    <a:pt x="10308" y="5146"/>
                  </a:cubicBezTo>
                  <a:cubicBezTo>
                    <a:pt x="10308" y="6380"/>
                    <a:pt x="10141" y="7514"/>
                    <a:pt x="10075" y="8448"/>
                  </a:cubicBezTo>
                  <a:cubicBezTo>
                    <a:pt x="10008" y="9215"/>
                    <a:pt x="10041" y="9982"/>
                    <a:pt x="10141" y="10716"/>
                  </a:cubicBezTo>
                  <a:cubicBezTo>
                    <a:pt x="10175" y="10916"/>
                    <a:pt x="10208" y="11117"/>
                    <a:pt x="10275" y="11317"/>
                  </a:cubicBezTo>
                  <a:cubicBezTo>
                    <a:pt x="10275" y="11383"/>
                    <a:pt x="10308" y="11450"/>
                    <a:pt x="10341" y="11517"/>
                  </a:cubicBezTo>
                  <a:cubicBezTo>
                    <a:pt x="10375" y="11517"/>
                    <a:pt x="10275" y="11217"/>
                    <a:pt x="10241" y="10716"/>
                  </a:cubicBezTo>
                  <a:cubicBezTo>
                    <a:pt x="10175" y="9982"/>
                    <a:pt x="10175" y="9249"/>
                    <a:pt x="10241" y="8515"/>
                  </a:cubicBezTo>
                  <a:cubicBezTo>
                    <a:pt x="10308" y="7547"/>
                    <a:pt x="10508" y="6413"/>
                    <a:pt x="10508" y="5179"/>
                  </a:cubicBezTo>
                  <a:cubicBezTo>
                    <a:pt x="10508" y="4512"/>
                    <a:pt x="10442" y="3845"/>
                    <a:pt x="10275" y="3211"/>
                  </a:cubicBezTo>
                  <a:cubicBezTo>
                    <a:pt x="9908" y="1777"/>
                    <a:pt x="8807" y="642"/>
                    <a:pt x="7373" y="242"/>
                  </a:cubicBezTo>
                  <a:cubicBezTo>
                    <a:pt x="6842" y="75"/>
                    <a:pt x="6287" y="0"/>
                    <a:pt x="5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407;p72">
              <a:extLst>
                <a:ext uri="{FF2B5EF4-FFF2-40B4-BE49-F238E27FC236}">
                  <a16:creationId xmlns:a16="http://schemas.microsoft.com/office/drawing/2014/main" id="{AB9A9CD8-1904-A069-2BCD-24E85E1BCA12}"/>
                </a:ext>
              </a:extLst>
            </p:cNvPr>
            <p:cNvSpPr/>
            <p:nvPr/>
          </p:nvSpPr>
          <p:spPr>
            <a:xfrm>
              <a:off x="6974619" y="2356820"/>
              <a:ext cx="218410" cy="978053"/>
            </a:xfrm>
            <a:custGeom>
              <a:avLst/>
              <a:gdLst/>
              <a:ahLst/>
              <a:cxnLst/>
              <a:rect l="l" t="t" r="r" b="b"/>
              <a:pathLst>
                <a:path w="11576" h="51838" extrusionOk="0">
                  <a:moveTo>
                    <a:pt x="11575" y="0"/>
                  </a:moveTo>
                  <a:cubicBezTo>
                    <a:pt x="11575" y="0"/>
                    <a:pt x="11542" y="34"/>
                    <a:pt x="11475" y="134"/>
                  </a:cubicBezTo>
                  <a:cubicBezTo>
                    <a:pt x="11408" y="234"/>
                    <a:pt x="11342" y="334"/>
                    <a:pt x="11242" y="501"/>
                  </a:cubicBezTo>
                  <a:lnTo>
                    <a:pt x="10274" y="1868"/>
                  </a:lnTo>
                  <a:cubicBezTo>
                    <a:pt x="9440" y="3036"/>
                    <a:pt x="8206" y="4770"/>
                    <a:pt x="6738" y="6872"/>
                  </a:cubicBezTo>
                  <a:cubicBezTo>
                    <a:pt x="5971" y="7939"/>
                    <a:pt x="5171" y="9107"/>
                    <a:pt x="4337" y="10374"/>
                  </a:cubicBezTo>
                  <a:cubicBezTo>
                    <a:pt x="3503" y="11675"/>
                    <a:pt x="2669" y="13076"/>
                    <a:pt x="1868" y="14611"/>
                  </a:cubicBezTo>
                  <a:cubicBezTo>
                    <a:pt x="1468" y="15378"/>
                    <a:pt x="1101" y="16179"/>
                    <a:pt x="768" y="16979"/>
                  </a:cubicBezTo>
                  <a:cubicBezTo>
                    <a:pt x="401" y="17846"/>
                    <a:pt x="167" y="18747"/>
                    <a:pt x="67" y="19681"/>
                  </a:cubicBezTo>
                  <a:cubicBezTo>
                    <a:pt x="0" y="20148"/>
                    <a:pt x="0" y="20615"/>
                    <a:pt x="67" y="21115"/>
                  </a:cubicBezTo>
                  <a:cubicBezTo>
                    <a:pt x="167" y="21582"/>
                    <a:pt x="301" y="22049"/>
                    <a:pt x="467" y="22483"/>
                  </a:cubicBezTo>
                  <a:cubicBezTo>
                    <a:pt x="801" y="23417"/>
                    <a:pt x="1235" y="24284"/>
                    <a:pt x="1635" y="25185"/>
                  </a:cubicBezTo>
                  <a:cubicBezTo>
                    <a:pt x="2469" y="26986"/>
                    <a:pt x="3236" y="28788"/>
                    <a:pt x="3269" y="30656"/>
                  </a:cubicBezTo>
                  <a:cubicBezTo>
                    <a:pt x="3336" y="32524"/>
                    <a:pt x="2435" y="34158"/>
                    <a:pt x="2202" y="35893"/>
                  </a:cubicBezTo>
                  <a:cubicBezTo>
                    <a:pt x="2068" y="36727"/>
                    <a:pt x="2169" y="37594"/>
                    <a:pt x="2502" y="38394"/>
                  </a:cubicBezTo>
                  <a:cubicBezTo>
                    <a:pt x="2836" y="39128"/>
                    <a:pt x="3269" y="39795"/>
                    <a:pt x="3836" y="40363"/>
                  </a:cubicBezTo>
                  <a:cubicBezTo>
                    <a:pt x="4337" y="40930"/>
                    <a:pt x="4870" y="41463"/>
                    <a:pt x="5304" y="42030"/>
                  </a:cubicBezTo>
                  <a:cubicBezTo>
                    <a:pt x="5704" y="42564"/>
                    <a:pt x="6038" y="43131"/>
                    <a:pt x="6238" y="43798"/>
                  </a:cubicBezTo>
                  <a:cubicBezTo>
                    <a:pt x="6572" y="44899"/>
                    <a:pt x="6638" y="46067"/>
                    <a:pt x="6405" y="47234"/>
                  </a:cubicBezTo>
                  <a:cubicBezTo>
                    <a:pt x="6238" y="48068"/>
                    <a:pt x="6005" y="48935"/>
                    <a:pt x="5671" y="49736"/>
                  </a:cubicBezTo>
                  <a:cubicBezTo>
                    <a:pt x="5404" y="50436"/>
                    <a:pt x="5171" y="50937"/>
                    <a:pt x="5037" y="51304"/>
                  </a:cubicBezTo>
                  <a:cubicBezTo>
                    <a:pt x="4971" y="51471"/>
                    <a:pt x="4904" y="51604"/>
                    <a:pt x="4870" y="51704"/>
                  </a:cubicBezTo>
                  <a:cubicBezTo>
                    <a:pt x="4837" y="51737"/>
                    <a:pt x="4837" y="51804"/>
                    <a:pt x="4804" y="51837"/>
                  </a:cubicBezTo>
                  <a:cubicBezTo>
                    <a:pt x="4837" y="51804"/>
                    <a:pt x="4904" y="51771"/>
                    <a:pt x="4904" y="51737"/>
                  </a:cubicBezTo>
                  <a:cubicBezTo>
                    <a:pt x="4971" y="51637"/>
                    <a:pt x="5037" y="51504"/>
                    <a:pt x="5104" y="51337"/>
                  </a:cubicBezTo>
                  <a:cubicBezTo>
                    <a:pt x="5271" y="50970"/>
                    <a:pt x="5504" y="50470"/>
                    <a:pt x="5771" y="49803"/>
                  </a:cubicBezTo>
                  <a:cubicBezTo>
                    <a:pt x="6138" y="48969"/>
                    <a:pt x="6372" y="48135"/>
                    <a:pt x="6572" y="47267"/>
                  </a:cubicBezTo>
                  <a:cubicBezTo>
                    <a:pt x="6805" y="46100"/>
                    <a:pt x="6738" y="44899"/>
                    <a:pt x="6405" y="43765"/>
                  </a:cubicBezTo>
                  <a:cubicBezTo>
                    <a:pt x="6205" y="43098"/>
                    <a:pt x="5871" y="42497"/>
                    <a:pt x="5471" y="41964"/>
                  </a:cubicBezTo>
                  <a:cubicBezTo>
                    <a:pt x="5037" y="41397"/>
                    <a:pt x="4504" y="40863"/>
                    <a:pt x="4003" y="40296"/>
                  </a:cubicBezTo>
                  <a:cubicBezTo>
                    <a:pt x="3469" y="39729"/>
                    <a:pt x="3036" y="39062"/>
                    <a:pt x="2702" y="38361"/>
                  </a:cubicBezTo>
                  <a:cubicBezTo>
                    <a:pt x="2369" y="37594"/>
                    <a:pt x="2302" y="36760"/>
                    <a:pt x="2435" y="35959"/>
                  </a:cubicBezTo>
                  <a:cubicBezTo>
                    <a:pt x="2602" y="35092"/>
                    <a:pt x="2802" y="34258"/>
                    <a:pt x="3069" y="33424"/>
                  </a:cubicBezTo>
                  <a:cubicBezTo>
                    <a:pt x="3369" y="32524"/>
                    <a:pt x="3503" y="31590"/>
                    <a:pt x="3536" y="30689"/>
                  </a:cubicBezTo>
                  <a:cubicBezTo>
                    <a:pt x="3469" y="28754"/>
                    <a:pt x="2702" y="26920"/>
                    <a:pt x="1868" y="25152"/>
                  </a:cubicBezTo>
                  <a:cubicBezTo>
                    <a:pt x="1435" y="24251"/>
                    <a:pt x="1034" y="23350"/>
                    <a:pt x="701" y="22450"/>
                  </a:cubicBezTo>
                  <a:cubicBezTo>
                    <a:pt x="501" y="22016"/>
                    <a:pt x="367" y="21549"/>
                    <a:pt x="267" y="21115"/>
                  </a:cubicBezTo>
                  <a:cubicBezTo>
                    <a:pt x="234" y="20648"/>
                    <a:pt x="234" y="20181"/>
                    <a:pt x="267" y="19714"/>
                  </a:cubicBezTo>
                  <a:cubicBezTo>
                    <a:pt x="401" y="18814"/>
                    <a:pt x="634" y="17946"/>
                    <a:pt x="968" y="17079"/>
                  </a:cubicBezTo>
                  <a:cubicBezTo>
                    <a:pt x="1301" y="16245"/>
                    <a:pt x="1668" y="15478"/>
                    <a:pt x="2035" y="14711"/>
                  </a:cubicBezTo>
                  <a:cubicBezTo>
                    <a:pt x="2836" y="13176"/>
                    <a:pt x="3670" y="11775"/>
                    <a:pt x="4504" y="10508"/>
                  </a:cubicBezTo>
                  <a:cubicBezTo>
                    <a:pt x="5304" y="9207"/>
                    <a:pt x="6105" y="8039"/>
                    <a:pt x="6839" y="6972"/>
                  </a:cubicBezTo>
                  <a:cubicBezTo>
                    <a:pt x="8306" y="4837"/>
                    <a:pt x="9540" y="3103"/>
                    <a:pt x="10341" y="1902"/>
                  </a:cubicBezTo>
                  <a:cubicBezTo>
                    <a:pt x="10775" y="1301"/>
                    <a:pt x="11075" y="834"/>
                    <a:pt x="11275" y="501"/>
                  </a:cubicBezTo>
                  <a:cubicBezTo>
                    <a:pt x="11375" y="367"/>
                    <a:pt x="11442" y="234"/>
                    <a:pt x="11509" y="134"/>
                  </a:cubicBezTo>
                  <a:cubicBezTo>
                    <a:pt x="11509" y="100"/>
                    <a:pt x="11542" y="67"/>
                    <a:pt x="11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408;p72">
              <a:extLst>
                <a:ext uri="{FF2B5EF4-FFF2-40B4-BE49-F238E27FC236}">
                  <a16:creationId xmlns:a16="http://schemas.microsoft.com/office/drawing/2014/main" id="{79ABF4CB-5D92-2153-5CA3-88C8A66B5389}"/>
                </a:ext>
              </a:extLst>
            </p:cNvPr>
            <p:cNvSpPr/>
            <p:nvPr/>
          </p:nvSpPr>
          <p:spPr>
            <a:xfrm>
              <a:off x="5931755" y="3484606"/>
              <a:ext cx="88753" cy="104526"/>
            </a:xfrm>
            <a:custGeom>
              <a:avLst/>
              <a:gdLst/>
              <a:ahLst/>
              <a:cxnLst/>
              <a:rect l="l" t="t" r="r" b="b"/>
              <a:pathLst>
                <a:path w="4704" h="5540" extrusionOk="0">
                  <a:moveTo>
                    <a:pt x="803" y="0"/>
                  </a:moveTo>
                  <a:cubicBezTo>
                    <a:pt x="726" y="0"/>
                    <a:pt x="647" y="11"/>
                    <a:pt x="568" y="36"/>
                  </a:cubicBezTo>
                  <a:cubicBezTo>
                    <a:pt x="201" y="203"/>
                    <a:pt x="1" y="636"/>
                    <a:pt x="67" y="1037"/>
                  </a:cubicBezTo>
                  <a:cubicBezTo>
                    <a:pt x="167" y="1437"/>
                    <a:pt x="367" y="1804"/>
                    <a:pt x="668" y="2104"/>
                  </a:cubicBezTo>
                  <a:cubicBezTo>
                    <a:pt x="1568" y="3105"/>
                    <a:pt x="2569" y="4039"/>
                    <a:pt x="3636" y="4839"/>
                  </a:cubicBezTo>
                  <a:lnTo>
                    <a:pt x="4370" y="5540"/>
                  </a:lnTo>
                  <a:cubicBezTo>
                    <a:pt x="4570" y="4539"/>
                    <a:pt x="4704" y="3438"/>
                    <a:pt x="4170" y="2538"/>
                  </a:cubicBezTo>
                  <a:cubicBezTo>
                    <a:pt x="3870" y="2137"/>
                    <a:pt x="3503" y="1770"/>
                    <a:pt x="3069" y="1470"/>
                  </a:cubicBezTo>
                  <a:lnTo>
                    <a:pt x="1768" y="436"/>
                  </a:lnTo>
                  <a:cubicBezTo>
                    <a:pt x="1469" y="218"/>
                    <a:pt x="1147" y="0"/>
                    <a:pt x="803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409;p72">
              <a:extLst>
                <a:ext uri="{FF2B5EF4-FFF2-40B4-BE49-F238E27FC236}">
                  <a16:creationId xmlns:a16="http://schemas.microsoft.com/office/drawing/2014/main" id="{BE0BF1D2-4AA7-50BF-FE21-0D5BDC20B0A8}"/>
                </a:ext>
              </a:extLst>
            </p:cNvPr>
            <p:cNvSpPr/>
            <p:nvPr/>
          </p:nvSpPr>
          <p:spPr>
            <a:xfrm>
              <a:off x="6517704" y="2825338"/>
              <a:ext cx="240429" cy="362897"/>
            </a:xfrm>
            <a:custGeom>
              <a:avLst/>
              <a:gdLst/>
              <a:ahLst/>
              <a:cxnLst/>
              <a:rect l="l" t="t" r="r" b="b"/>
              <a:pathLst>
                <a:path w="12743" h="19234" extrusionOk="0">
                  <a:moveTo>
                    <a:pt x="5103" y="1"/>
                  </a:moveTo>
                  <a:cubicBezTo>
                    <a:pt x="3194" y="1"/>
                    <a:pt x="701" y="653"/>
                    <a:pt x="701" y="653"/>
                  </a:cubicBezTo>
                  <a:cubicBezTo>
                    <a:pt x="0" y="720"/>
                    <a:pt x="2735" y="1687"/>
                    <a:pt x="2669" y="1687"/>
                  </a:cubicBezTo>
                  <a:cubicBezTo>
                    <a:pt x="2669" y="1687"/>
                    <a:pt x="9207" y="19166"/>
                    <a:pt x="9840" y="19233"/>
                  </a:cubicBezTo>
                  <a:cubicBezTo>
                    <a:pt x="9843" y="19234"/>
                    <a:pt x="9846" y="19234"/>
                    <a:pt x="9849" y="19234"/>
                  </a:cubicBezTo>
                  <a:cubicBezTo>
                    <a:pt x="10492" y="19234"/>
                    <a:pt x="12409" y="8592"/>
                    <a:pt x="12409" y="8592"/>
                  </a:cubicBezTo>
                  <a:lnTo>
                    <a:pt x="12075" y="6991"/>
                  </a:lnTo>
                  <a:cubicBezTo>
                    <a:pt x="11708" y="5223"/>
                    <a:pt x="11975" y="3422"/>
                    <a:pt x="12742" y="1854"/>
                  </a:cubicBezTo>
                  <a:cubicBezTo>
                    <a:pt x="12742" y="1854"/>
                    <a:pt x="8773" y="620"/>
                    <a:pt x="6138" y="86"/>
                  </a:cubicBezTo>
                  <a:cubicBezTo>
                    <a:pt x="5831" y="26"/>
                    <a:pt x="5479" y="1"/>
                    <a:pt x="5103" y="1"/>
                  </a:cubicBezTo>
                  <a:close/>
                </a:path>
              </a:pathLst>
            </a:custGeom>
            <a:solidFill>
              <a:srgbClr val="F7B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410;p72">
              <a:extLst>
                <a:ext uri="{FF2B5EF4-FFF2-40B4-BE49-F238E27FC236}">
                  <a16:creationId xmlns:a16="http://schemas.microsoft.com/office/drawing/2014/main" id="{F337C278-6E48-91BF-4132-D7B04BADD24C}"/>
                </a:ext>
              </a:extLst>
            </p:cNvPr>
            <p:cNvSpPr/>
            <p:nvPr/>
          </p:nvSpPr>
          <p:spPr>
            <a:xfrm>
              <a:off x="6150769" y="2131165"/>
              <a:ext cx="414783" cy="720361"/>
            </a:xfrm>
            <a:custGeom>
              <a:avLst/>
              <a:gdLst/>
              <a:ahLst/>
              <a:cxnLst/>
              <a:rect l="l" t="t" r="r" b="b"/>
              <a:pathLst>
                <a:path w="21984" h="38180" extrusionOk="0">
                  <a:moveTo>
                    <a:pt x="10863" y="0"/>
                  </a:moveTo>
                  <a:cubicBezTo>
                    <a:pt x="10657" y="0"/>
                    <a:pt x="10450" y="6"/>
                    <a:pt x="10241" y="18"/>
                  </a:cubicBezTo>
                  <a:cubicBezTo>
                    <a:pt x="4404" y="352"/>
                    <a:pt x="1" y="5422"/>
                    <a:pt x="501" y="11260"/>
                  </a:cubicBezTo>
                  <a:lnTo>
                    <a:pt x="2836" y="38179"/>
                  </a:lnTo>
                  <a:lnTo>
                    <a:pt x="16312" y="37112"/>
                  </a:lnTo>
                  <a:cubicBezTo>
                    <a:pt x="16379" y="35544"/>
                    <a:pt x="16279" y="29439"/>
                    <a:pt x="16279" y="29439"/>
                  </a:cubicBezTo>
                  <a:cubicBezTo>
                    <a:pt x="16279" y="29439"/>
                    <a:pt x="21883" y="28572"/>
                    <a:pt x="21950" y="22968"/>
                  </a:cubicBezTo>
                  <a:cubicBezTo>
                    <a:pt x="21983" y="20233"/>
                    <a:pt x="21616" y="14629"/>
                    <a:pt x="21183" y="9525"/>
                  </a:cubicBezTo>
                  <a:cubicBezTo>
                    <a:pt x="20765" y="4128"/>
                    <a:pt x="16233" y="0"/>
                    <a:pt x="10863" y="0"/>
                  </a:cubicBezTo>
                  <a:close/>
                </a:path>
              </a:pathLst>
            </a:custGeom>
            <a:solidFill>
              <a:srgbClr val="C17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411;p72">
              <a:extLst>
                <a:ext uri="{FF2B5EF4-FFF2-40B4-BE49-F238E27FC236}">
                  <a16:creationId xmlns:a16="http://schemas.microsoft.com/office/drawing/2014/main" id="{DC219854-27DD-E140-B6AD-F5CEC66D0EDB}"/>
                </a:ext>
              </a:extLst>
            </p:cNvPr>
            <p:cNvSpPr/>
            <p:nvPr/>
          </p:nvSpPr>
          <p:spPr>
            <a:xfrm>
              <a:off x="6320067" y="2645701"/>
              <a:ext cx="137865" cy="67546"/>
            </a:xfrm>
            <a:custGeom>
              <a:avLst/>
              <a:gdLst/>
              <a:ahLst/>
              <a:cxnLst/>
              <a:rect l="l" t="t" r="r" b="b"/>
              <a:pathLst>
                <a:path w="7307" h="3580" extrusionOk="0">
                  <a:moveTo>
                    <a:pt x="1" y="0"/>
                  </a:moveTo>
                  <a:cubicBezTo>
                    <a:pt x="1" y="0"/>
                    <a:pt x="1539" y="3579"/>
                    <a:pt x="6369" y="3579"/>
                  </a:cubicBezTo>
                  <a:cubicBezTo>
                    <a:pt x="6669" y="3579"/>
                    <a:pt x="6981" y="3565"/>
                    <a:pt x="7306" y="3536"/>
                  </a:cubicBezTo>
                  <a:lnTo>
                    <a:pt x="7306" y="2102"/>
                  </a:lnTo>
                  <a:cubicBezTo>
                    <a:pt x="7249" y="2103"/>
                    <a:pt x="7193" y="2103"/>
                    <a:pt x="7136" y="2103"/>
                  </a:cubicBezTo>
                  <a:cubicBezTo>
                    <a:pt x="4594" y="2103"/>
                    <a:pt x="2122" y="1371"/>
                    <a:pt x="1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412;p72">
              <a:extLst>
                <a:ext uri="{FF2B5EF4-FFF2-40B4-BE49-F238E27FC236}">
                  <a16:creationId xmlns:a16="http://schemas.microsoft.com/office/drawing/2014/main" id="{EA150051-ECF8-FF4C-C081-008258EF3772}"/>
                </a:ext>
              </a:extLst>
            </p:cNvPr>
            <p:cNvSpPr/>
            <p:nvPr/>
          </p:nvSpPr>
          <p:spPr>
            <a:xfrm>
              <a:off x="6469857" y="2364990"/>
              <a:ext cx="62338" cy="16019"/>
            </a:xfrm>
            <a:custGeom>
              <a:avLst/>
              <a:gdLst/>
              <a:ahLst/>
              <a:cxnLst/>
              <a:rect l="l" t="t" r="r" b="b"/>
              <a:pathLst>
                <a:path w="3304" h="849" extrusionOk="0">
                  <a:moveTo>
                    <a:pt x="1669" y="1"/>
                  </a:moveTo>
                  <a:cubicBezTo>
                    <a:pt x="1202" y="1"/>
                    <a:pt x="768" y="134"/>
                    <a:pt x="401" y="401"/>
                  </a:cubicBezTo>
                  <a:cubicBezTo>
                    <a:pt x="134" y="568"/>
                    <a:pt x="1" y="735"/>
                    <a:pt x="68" y="802"/>
                  </a:cubicBezTo>
                  <a:cubicBezTo>
                    <a:pt x="79" y="813"/>
                    <a:pt x="96" y="818"/>
                    <a:pt x="120" y="818"/>
                  </a:cubicBezTo>
                  <a:cubicBezTo>
                    <a:pt x="311" y="818"/>
                    <a:pt x="898" y="501"/>
                    <a:pt x="1669" y="501"/>
                  </a:cubicBezTo>
                  <a:cubicBezTo>
                    <a:pt x="1699" y="500"/>
                    <a:pt x="1728" y="500"/>
                    <a:pt x="1758" y="500"/>
                  </a:cubicBezTo>
                  <a:cubicBezTo>
                    <a:pt x="2495" y="500"/>
                    <a:pt x="3024" y="849"/>
                    <a:pt x="3193" y="849"/>
                  </a:cubicBezTo>
                  <a:cubicBezTo>
                    <a:pt x="3212" y="849"/>
                    <a:pt x="3227" y="845"/>
                    <a:pt x="3237" y="835"/>
                  </a:cubicBezTo>
                  <a:cubicBezTo>
                    <a:pt x="3303" y="768"/>
                    <a:pt x="3203" y="601"/>
                    <a:pt x="2903" y="435"/>
                  </a:cubicBezTo>
                  <a:cubicBezTo>
                    <a:pt x="2569" y="134"/>
                    <a:pt x="2102" y="1"/>
                    <a:pt x="1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413;p72">
              <a:extLst>
                <a:ext uri="{FF2B5EF4-FFF2-40B4-BE49-F238E27FC236}">
                  <a16:creationId xmlns:a16="http://schemas.microsoft.com/office/drawing/2014/main" id="{9766A533-3885-A326-AF29-612274C09F64}"/>
                </a:ext>
              </a:extLst>
            </p:cNvPr>
            <p:cNvSpPr/>
            <p:nvPr/>
          </p:nvSpPr>
          <p:spPr>
            <a:xfrm>
              <a:off x="6306860" y="2368141"/>
              <a:ext cx="61697" cy="16019"/>
            </a:xfrm>
            <a:custGeom>
              <a:avLst/>
              <a:gdLst/>
              <a:ahLst/>
              <a:cxnLst/>
              <a:rect l="l" t="t" r="r" b="b"/>
              <a:pathLst>
                <a:path w="3270" h="849" extrusionOk="0">
                  <a:moveTo>
                    <a:pt x="1668" y="1"/>
                  </a:moveTo>
                  <a:cubicBezTo>
                    <a:pt x="1201" y="1"/>
                    <a:pt x="768" y="134"/>
                    <a:pt x="401" y="401"/>
                  </a:cubicBezTo>
                  <a:cubicBezTo>
                    <a:pt x="134" y="568"/>
                    <a:pt x="0" y="735"/>
                    <a:pt x="67" y="801"/>
                  </a:cubicBezTo>
                  <a:cubicBezTo>
                    <a:pt x="77" y="812"/>
                    <a:pt x="94" y="816"/>
                    <a:pt x="115" y="816"/>
                  </a:cubicBezTo>
                  <a:cubicBezTo>
                    <a:pt x="301" y="816"/>
                    <a:pt x="891" y="468"/>
                    <a:pt x="1668" y="468"/>
                  </a:cubicBezTo>
                  <a:cubicBezTo>
                    <a:pt x="2452" y="468"/>
                    <a:pt x="3017" y="849"/>
                    <a:pt x="3193" y="849"/>
                  </a:cubicBezTo>
                  <a:cubicBezTo>
                    <a:pt x="3212" y="849"/>
                    <a:pt x="3226" y="844"/>
                    <a:pt x="3236" y="835"/>
                  </a:cubicBezTo>
                  <a:cubicBezTo>
                    <a:pt x="3269" y="768"/>
                    <a:pt x="3203" y="568"/>
                    <a:pt x="2902" y="401"/>
                  </a:cubicBezTo>
                  <a:cubicBezTo>
                    <a:pt x="2536" y="134"/>
                    <a:pt x="2102" y="1"/>
                    <a:pt x="1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414;p72">
              <a:extLst>
                <a:ext uri="{FF2B5EF4-FFF2-40B4-BE49-F238E27FC236}">
                  <a16:creationId xmlns:a16="http://schemas.microsoft.com/office/drawing/2014/main" id="{73BF6895-A0F7-5068-2554-896F98591BBB}"/>
                </a:ext>
              </a:extLst>
            </p:cNvPr>
            <p:cNvSpPr/>
            <p:nvPr/>
          </p:nvSpPr>
          <p:spPr>
            <a:xfrm>
              <a:off x="6417631" y="2352405"/>
              <a:ext cx="50999" cy="136374"/>
            </a:xfrm>
            <a:custGeom>
              <a:avLst/>
              <a:gdLst/>
              <a:ahLst/>
              <a:cxnLst/>
              <a:rect l="l" t="t" r="r" b="b"/>
              <a:pathLst>
                <a:path w="2703" h="7228" extrusionOk="0">
                  <a:moveTo>
                    <a:pt x="103" y="0"/>
                  </a:moveTo>
                  <a:cubicBezTo>
                    <a:pt x="102" y="0"/>
                    <a:pt x="101" y="1"/>
                    <a:pt x="100" y="1"/>
                  </a:cubicBezTo>
                  <a:cubicBezTo>
                    <a:pt x="0" y="34"/>
                    <a:pt x="667" y="2002"/>
                    <a:pt x="1568" y="4404"/>
                  </a:cubicBezTo>
                  <a:cubicBezTo>
                    <a:pt x="1802" y="4971"/>
                    <a:pt x="2002" y="5538"/>
                    <a:pt x="2202" y="6072"/>
                  </a:cubicBezTo>
                  <a:cubicBezTo>
                    <a:pt x="2335" y="6272"/>
                    <a:pt x="2369" y="6505"/>
                    <a:pt x="2369" y="6706"/>
                  </a:cubicBezTo>
                  <a:cubicBezTo>
                    <a:pt x="2302" y="6872"/>
                    <a:pt x="2102" y="6906"/>
                    <a:pt x="1902" y="6939"/>
                  </a:cubicBezTo>
                  <a:cubicBezTo>
                    <a:pt x="1401" y="6972"/>
                    <a:pt x="934" y="7039"/>
                    <a:pt x="501" y="7206"/>
                  </a:cubicBezTo>
                  <a:cubicBezTo>
                    <a:pt x="694" y="7220"/>
                    <a:pt x="887" y="7228"/>
                    <a:pt x="1081" y="7228"/>
                  </a:cubicBezTo>
                  <a:cubicBezTo>
                    <a:pt x="1354" y="7228"/>
                    <a:pt x="1628" y="7212"/>
                    <a:pt x="1902" y="7173"/>
                  </a:cubicBezTo>
                  <a:cubicBezTo>
                    <a:pt x="2035" y="7173"/>
                    <a:pt x="2168" y="7139"/>
                    <a:pt x="2302" y="7106"/>
                  </a:cubicBezTo>
                  <a:cubicBezTo>
                    <a:pt x="2435" y="7073"/>
                    <a:pt x="2569" y="6972"/>
                    <a:pt x="2635" y="6806"/>
                  </a:cubicBezTo>
                  <a:cubicBezTo>
                    <a:pt x="2702" y="6505"/>
                    <a:pt x="2669" y="6205"/>
                    <a:pt x="2535" y="5938"/>
                  </a:cubicBezTo>
                  <a:cubicBezTo>
                    <a:pt x="2335" y="5405"/>
                    <a:pt x="2135" y="4871"/>
                    <a:pt x="1902" y="4271"/>
                  </a:cubicBezTo>
                  <a:cubicBezTo>
                    <a:pt x="1009" y="1890"/>
                    <a:pt x="214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415;p72">
              <a:extLst>
                <a:ext uri="{FF2B5EF4-FFF2-40B4-BE49-F238E27FC236}">
                  <a16:creationId xmlns:a16="http://schemas.microsoft.com/office/drawing/2014/main" id="{7F1E0A81-55CB-8563-EC67-1108F0C26414}"/>
                </a:ext>
              </a:extLst>
            </p:cNvPr>
            <p:cNvSpPr/>
            <p:nvPr/>
          </p:nvSpPr>
          <p:spPr>
            <a:xfrm>
              <a:off x="6376085" y="2499062"/>
              <a:ext cx="54772" cy="47206"/>
            </a:xfrm>
            <a:custGeom>
              <a:avLst/>
              <a:gdLst/>
              <a:ahLst/>
              <a:cxnLst/>
              <a:rect l="l" t="t" r="r" b="b"/>
              <a:pathLst>
                <a:path w="2903" h="2502" extrusionOk="0">
                  <a:moveTo>
                    <a:pt x="167" y="0"/>
                  </a:moveTo>
                  <a:cubicBezTo>
                    <a:pt x="101" y="0"/>
                    <a:pt x="1" y="234"/>
                    <a:pt x="34" y="634"/>
                  </a:cubicBezTo>
                  <a:cubicBezTo>
                    <a:pt x="101" y="1168"/>
                    <a:pt x="334" y="1635"/>
                    <a:pt x="768" y="1968"/>
                  </a:cubicBezTo>
                  <a:cubicBezTo>
                    <a:pt x="1168" y="2302"/>
                    <a:pt x="1702" y="2502"/>
                    <a:pt x="2269" y="2502"/>
                  </a:cubicBezTo>
                  <a:cubicBezTo>
                    <a:pt x="2669" y="2468"/>
                    <a:pt x="2903" y="2368"/>
                    <a:pt x="2903" y="2302"/>
                  </a:cubicBezTo>
                  <a:cubicBezTo>
                    <a:pt x="2903" y="2168"/>
                    <a:pt x="1902" y="2268"/>
                    <a:pt x="1101" y="1601"/>
                  </a:cubicBezTo>
                  <a:cubicBezTo>
                    <a:pt x="301" y="934"/>
                    <a:pt x="301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416;p72">
              <a:extLst>
                <a:ext uri="{FF2B5EF4-FFF2-40B4-BE49-F238E27FC236}">
                  <a16:creationId xmlns:a16="http://schemas.microsoft.com/office/drawing/2014/main" id="{2F9DF638-29E0-858C-BFBE-7C755949E70B}"/>
                </a:ext>
              </a:extLst>
            </p:cNvPr>
            <p:cNvSpPr/>
            <p:nvPr/>
          </p:nvSpPr>
          <p:spPr>
            <a:xfrm>
              <a:off x="6296785" y="2291275"/>
              <a:ext cx="76168" cy="22226"/>
            </a:xfrm>
            <a:custGeom>
              <a:avLst/>
              <a:gdLst/>
              <a:ahLst/>
              <a:cxnLst/>
              <a:rect l="l" t="t" r="r" b="b"/>
              <a:pathLst>
                <a:path w="4037" h="1178" extrusionOk="0">
                  <a:moveTo>
                    <a:pt x="2316" y="0"/>
                  </a:moveTo>
                  <a:cubicBezTo>
                    <a:pt x="1674" y="0"/>
                    <a:pt x="1042" y="185"/>
                    <a:pt x="501" y="539"/>
                  </a:cubicBezTo>
                  <a:cubicBezTo>
                    <a:pt x="167" y="772"/>
                    <a:pt x="1" y="973"/>
                    <a:pt x="67" y="1106"/>
                  </a:cubicBezTo>
                  <a:cubicBezTo>
                    <a:pt x="102" y="1157"/>
                    <a:pt x="182" y="1178"/>
                    <a:pt x="299" y="1178"/>
                  </a:cubicBezTo>
                  <a:cubicBezTo>
                    <a:pt x="640" y="1178"/>
                    <a:pt x="1292" y="1005"/>
                    <a:pt x="2035" y="906"/>
                  </a:cubicBezTo>
                  <a:cubicBezTo>
                    <a:pt x="3036" y="772"/>
                    <a:pt x="3903" y="906"/>
                    <a:pt x="4004" y="672"/>
                  </a:cubicBezTo>
                  <a:cubicBezTo>
                    <a:pt x="4037" y="539"/>
                    <a:pt x="3837" y="372"/>
                    <a:pt x="3470" y="205"/>
                  </a:cubicBezTo>
                  <a:cubicBezTo>
                    <a:pt x="3093" y="67"/>
                    <a:pt x="2703" y="0"/>
                    <a:pt x="2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417;p72">
              <a:extLst>
                <a:ext uri="{FF2B5EF4-FFF2-40B4-BE49-F238E27FC236}">
                  <a16:creationId xmlns:a16="http://schemas.microsoft.com/office/drawing/2014/main" id="{F80B0A75-C407-B1E1-3C6B-7B1826116465}"/>
                </a:ext>
              </a:extLst>
            </p:cNvPr>
            <p:cNvSpPr/>
            <p:nvPr/>
          </p:nvSpPr>
          <p:spPr>
            <a:xfrm>
              <a:off x="6466083" y="2300859"/>
              <a:ext cx="57301" cy="18000"/>
            </a:xfrm>
            <a:custGeom>
              <a:avLst/>
              <a:gdLst/>
              <a:ahLst/>
              <a:cxnLst/>
              <a:rect l="l" t="t" r="r" b="b"/>
              <a:pathLst>
                <a:path w="3037" h="954" extrusionOk="0">
                  <a:moveTo>
                    <a:pt x="1472" y="1"/>
                  </a:moveTo>
                  <a:cubicBezTo>
                    <a:pt x="1084" y="1"/>
                    <a:pt x="700" y="110"/>
                    <a:pt x="368" y="331"/>
                  </a:cubicBezTo>
                  <a:cubicBezTo>
                    <a:pt x="101" y="498"/>
                    <a:pt x="1" y="698"/>
                    <a:pt x="67" y="798"/>
                  </a:cubicBezTo>
                  <a:cubicBezTo>
                    <a:pt x="125" y="884"/>
                    <a:pt x="268" y="908"/>
                    <a:pt x="467" y="908"/>
                  </a:cubicBezTo>
                  <a:cubicBezTo>
                    <a:pt x="734" y="908"/>
                    <a:pt x="1102" y="865"/>
                    <a:pt x="1502" y="865"/>
                  </a:cubicBezTo>
                  <a:cubicBezTo>
                    <a:pt x="1991" y="865"/>
                    <a:pt x="2406" y="954"/>
                    <a:pt x="2678" y="954"/>
                  </a:cubicBezTo>
                  <a:cubicBezTo>
                    <a:pt x="2814" y="954"/>
                    <a:pt x="2914" y="932"/>
                    <a:pt x="2970" y="865"/>
                  </a:cubicBezTo>
                  <a:cubicBezTo>
                    <a:pt x="3036" y="798"/>
                    <a:pt x="2936" y="565"/>
                    <a:pt x="2703" y="398"/>
                  </a:cubicBezTo>
                  <a:cubicBezTo>
                    <a:pt x="2334" y="135"/>
                    <a:pt x="1901" y="1"/>
                    <a:pt x="14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418;p72">
              <a:extLst>
                <a:ext uri="{FF2B5EF4-FFF2-40B4-BE49-F238E27FC236}">
                  <a16:creationId xmlns:a16="http://schemas.microsoft.com/office/drawing/2014/main" id="{00370D4F-FDC3-5E5E-0A64-D0D98DFF0AC3}"/>
                </a:ext>
              </a:extLst>
            </p:cNvPr>
            <p:cNvSpPr/>
            <p:nvPr/>
          </p:nvSpPr>
          <p:spPr>
            <a:xfrm>
              <a:off x="6136298" y="2163164"/>
              <a:ext cx="138487" cy="303333"/>
            </a:xfrm>
            <a:custGeom>
              <a:avLst/>
              <a:gdLst/>
              <a:ahLst/>
              <a:cxnLst/>
              <a:rect l="l" t="t" r="r" b="b"/>
              <a:pathLst>
                <a:path w="7340" h="16077" extrusionOk="0">
                  <a:moveTo>
                    <a:pt x="3561" y="0"/>
                  </a:moveTo>
                  <a:cubicBezTo>
                    <a:pt x="2814" y="0"/>
                    <a:pt x="2039" y="498"/>
                    <a:pt x="1402" y="958"/>
                  </a:cubicBezTo>
                  <a:cubicBezTo>
                    <a:pt x="534" y="1591"/>
                    <a:pt x="1" y="2626"/>
                    <a:pt x="1" y="3726"/>
                  </a:cubicBezTo>
                  <a:cubicBezTo>
                    <a:pt x="1" y="7763"/>
                    <a:pt x="1035" y="11198"/>
                    <a:pt x="1335" y="15068"/>
                  </a:cubicBezTo>
                  <a:cubicBezTo>
                    <a:pt x="1335" y="15301"/>
                    <a:pt x="1402" y="15568"/>
                    <a:pt x="1535" y="15802"/>
                  </a:cubicBezTo>
                  <a:cubicBezTo>
                    <a:pt x="1682" y="15998"/>
                    <a:pt x="1892" y="16077"/>
                    <a:pt x="2124" y="16077"/>
                  </a:cubicBezTo>
                  <a:cubicBezTo>
                    <a:pt x="2523" y="16077"/>
                    <a:pt x="2986" y="15842"/>
                    <a:pt x="3303" y="15568"/>
                  </a:cubicBezTo>
                  <a:cubicBezTo>
                    <a:pt x="4470" y="14467"/>
                    <a:pt x="5038" y="12833"/>
                    <a:pt x="5271" y="11232"/>
                  </a:cubicBezTo>
                  <a:cubicBezTo>
                    <a:pt x="5505" y="9631"/>
                    <a:pt x="5471" y="7996"/>
                    <a:pt x="5671" y="6395"/>
                  </a:cubicBezTo>
                  <a:lnTo>
                    <a:pt x="5671" y="6295"/>
                  </a:lnTo>
                  <a:cubicBezTo>
                    <a:pt x="5838" y="5161"/>
                    <a:pt x="6405" y="4127"/>
                    <a:pt x="7306" y="3426"/>
                  </a:cubicBezTo>
                  <a:lnTo>
                    <a:pt x="7339" y="3426"/>
                  </a:lnTo>
                  <a:lnTo>
                    <a:pt x="7106" y="3126"/>
                  </a:lnTo>
                  <a:cubicBezTo>
                    <a:pt x="6405" y="2359"/>
                    <a:pt x="5171" y="624"/>
                    <a:pt x="4237" y="157"/>
                  </a:cubicBezTo>
                  <a:cubicBezTo>
                    <a:pt x="4017" y="47"/>
                    <a:pt x="3790" y="0"/>
                    <a:pt x="3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419;p72">
              <a:extLst>
                <a:ext uri="{FF2B5EF4-FFF2-40B4-BE49-F238E27FC236}">
                  <a16:creationId xmlns:a16="http://schemas.microsoft.com/office/drawing/2014/main" id="{24D27237-EB8E-DC9A-CC22-3D33693AEA8A}"/>
                </a:ext>
              </a:extLst>
            </p:cNvPr>
            <p:cNvSpPr/>
            <p:nvPr/>
          </p:nvSpPr>
          <p:spPr>
            <a:xfrm>
              <a:off x="6123789" y="2388197"/>
              <a:ext cx="76093" cy="110337"/>
            </a:xfrm>
            <a:custGeom>
              <a:avLst/>
              <a:gdLst/>
              <a:ahLst/>
              <a:cxnLst/>
              <a:rect l="l" t="t" r="r" b="b"/>
              <a:pathLst>
                <a:path w="4033" h="5848" extrusionOk="0">
                  <a:moveTo>
                    <a:pt x="2570" y="1"/>
                  </a:moveTo>
                  <a:cubicBezTo>
                    <a:pt x="1457" y="1"/>
                    <a:pt x="0" y="459"/>
                    <a:pt x="63" y="2874"/>
                  </a:cubicBezTo>
                  <a:cubicBezTo>
                    <a:pt x="150" y="5372"/>
                    <a:pt x="1807" y="5847"/>
                    <a:pt x="2952" y="5847"/>
                  </a:cubicBezTo>
                  <a:cubicBezTo>
                    <a:pt x="3566" y="5847"/>
                    <a:pt x="4033" y="5711"/>
                    <a:pt x="4033" y="5676"/>
                  </a:cubicBezTo>
                  <a:cubicBezTo>
                    <a:pt x="4033" y="5576"/>
                    <a:pt x="3799" y="172"/>
                    <a:pt x="3799" y="172"/>
                  </a:cubicBezTo>
                  <a:cubicBezTo>
                    <a:pt x="3762" y="160"/>
                    <a:pt x="3226" y="1"/>
                    <a:pt x="2570" y="1"/>
                  </a:cubicBezTo>
                  <a:close/>
                </a:path>
              </a:pathLst>
            </a:custGeom>
            <a:solidFill>
              <a:srgbClr val="C17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420;p72">
              <a:extLst>
                <a:ext uri="{FF2B5EF4-FFF2-40B4-BE49-F238E27FC236}">
                  <a16:creationId xmlns:a16="http://schemas.microsoft.com/office/drawing/2014/main" id="{BDB2DD35-DC69-7DFD-F507-BB96BF6F7B3C}"/>
                </a:ext>
              </a:extLst>
            </p:cNvPr>
            <p:cNvSpPr/>
            <p:nvPr/>
          </p:nvSpPr>
          <p:spPr>
            <a:xfrm>
              <a:off x="6143222" y="2411951"/>
              <a:ext cx="33999" cy="63074"/>
            </a:xfrm>
            <a:custGeom>
              <a:avLst/>
              <a:gdLst/>
              <a:ahLst/>
              <a:cxnLst/>
              <a:rect l="l" t="t" r="r" b="b"/>
              <a:pathLst>
                <a:path w="1802" h="3343" extrusionOk="0">
                  <a:moveTo>
                    <a:pt x="1008" y="1"/>
                  </a:moveTo>
                  <a:cubicBezTo>
                    <a:pt x="973" y="1"/>
                    <a:pt x="937" y="5"/>
                    <a:pt x="901" y="14"/>
                  </a:cubicBezTo>
                  <a:cubicBezTo>
                    <a:pt x="568" y="80"/>
                    <a:pt x="334" y="314"/>
                    <a:pt x="234" y="614"/>
                  </a:cubicBezTo>
                  <a:cubicBezTo>
                    <a:pt x="67" y="948"/>
                    <a:pt x="1" y="1315"/>
                    <a:pt x="34" y="1682"/>
                  </a:cubicBezTo>
                  <a:cubicBezTo>
                    <a:pt x="67" y="2449"/>
                    <a:pt x="501" y="3183"/>
                    <a:pt x="1035" y="3316"/>
                  </a:cubicBezTo>
                  <a:cubicBezTo>
                    <a:pt x="1100" y="3335"/>
                    <a:pt x="1162" y="3343"/>
                    <a:pt x="1223" y="3343"/>
                  </a:cubicBezTo>
                  <a:cubicBezTo>
                    <a:pt x="1380" y="3343"/>
                    <a:pt x="1524" y="3288"/>
                    <a:pt x="1668" y="3216"/>
                  </a:cubicBezTo>
                  <a:cubicBezTo>
                    <a:pt x="1768" y="3116"/>
                    <a:pt x="1802" y="3016"/>
                    <a:pt x="1768" y="3016"/>
                  </a:cubicBezTo>
                  <a:cubicBezTo>
                    <a:pt x="1768" y="3016"/>
                    <a:pt x="1702" y="3049"/>
                    <a:pt x="1602" y="3116"/>
                  </a:cubicBezTo>
                  <a:cubicBezTo>
                    <a:pt x="1504" y="3155"/>
                    <a:pt x="1406" y="3171"/>
                    <a:pt x="1309" y="3171"/>
                  </a:cubicBezTo>
                  <a:cubicBezTo>
                    <a:pt x="1239" y="3171"/>
                    <a:pt x="1170" y="3163"/>
                    <a:pt x="1101" y="3149"/>
                  </a:cubicBezTo>
                  <a:cubicBezTo>
                    <a:pt x="701" y="3016"/>
                    <a:pt x="334" y="2382"/>
                    <a:pt x="267" y="1682"/>
                  </a:cubicBezTo>
                  <a:cubicBezTo>
                    <a:pt x="267" y="1348"/>
                    <a:pt x="301" y="1014"/>
                    <a:pt x="434" y="714"/>
                  </a:cubicBezTo>
                  <a:cubicBezTo>
                    <a:pt x="501" y="481"/>
                    <a:pt x="668" y="281"/>
                    <a:pt x="901" y="181"/>
                  </a:cubicBezTo>
                  <a:cubicBezTo>
                    <a:pt x="930" y="175"/>
                    <a:pt x="959" y="172"/>
                    <a:pt x="989" y="172"/>
                  </a:cubicBezTo>
                  <a:cubicBezTo>
                    <a:pt x="1133" y="172"/>
                    <a:pt x="1280" y="237"/>
                    <a:pt x="1335" y="347"/>
                  </a:cubicBezTo>
                  <a:cubicBezTo>
                    <a:pt x="1402" y="481"/>
                    <a:pt x="1368" y="547"/>
                    <a:pt x="1402" y="547"/>
                  </a:cubicBezTo>
                  <a:cubicBezTo>
                    <a:pt x="1402" y="547"/>
                    <a:pt x="1468" y="481"/>
                    <a:pt x="1435" y="314"/>
                  </a:cubicBezTo>
                  <a:cubicBezTo>
                    <a:pt x="1402" y="214"/>
                    <a:pt x="1335" y="147"/>
                    <a:pt x="1268" y="80"/>
                  </a:cubicBezTo>
                  <a:cubicBezTo>
                    <a:pt x="1195" y="32"/>
                    <a:pt x="1104" y="1"/>
                    <a:pt x="1008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421;p72">
              <a:extLst>
                <a:ext uri="{FF2B5EF4-FFF2-40B4-BE49-F238E27FC236}">
                  <a16:creationId xmlns:a16="http://schemas.microsoft.com/office/drawing/2014/main" id="{1203C878-32CC-B1C7-52E6-857AA71526B0}"/>
                </a:ext>
              </a:extLst>
            </p:cNvPr>
            <p:cNvSpPr/>
            <p:nvPr/>
          </p:nvSpPr>
          <p:spPr>
            <a:xfrm>
              <a:off x="6184127" y="2067638"/>
              <a:ext cx="442896" cy="190826"/>
            </a:xfrm>
            <a:custGeom>
              <a:avLst/>
              <a:gdLst/>
              <a:ahLst/>
              <a:cxnLst/>
              <a:rect l="l" t="t" r="r" b="b"/>
              <a:pathLst>
                <a:path w="23474" h="10114" extrusionOk="0">
                  <a:moveTo>
                    <a:pt x="18962" y="0"/>
                  </a:moveTo>
                  <a:cubicBezTo>
                    <a:pt x="18869" y="0"/>
                    <a:pt x="18775" y="5"/>
                    <a:pt x="18681" y="16"/>
                  </a:cubicBezTo>
                  <a:cubicBezTo>
                    <a:pt x="17847" y="150"/>
                    <a:pt x="17046" y="450"/>
                    <a:pt x="16346" y="884"/>
                  </a:cubicBezTo>
                  <a:cubicBezTo>
                    <a:pt x="15612" y="1317"/>
                    <a:pt x="14845" y="1651"/>
                    <a:pt x="14044" y="1884"/>
                  </a:cubicBezTo>
                  <a:cubicBezTo>
                    <a:pt x="13763" y="1937"/>
                    <a:pt x="13482" y="1960"/>
                    <a:pt x="13201" y="1960"/>
                  </a:cubicBezTo>
                  <a:cubicBezTo>
                    <a:pt x="12247" y="1960"/>
                    <a:pt x="11287" y="1705"/>
                    <a:pt x="10308" y="1551"/>
                  </a:cubicBezTo>
                  <a:cubicBezTo>
                    <a:pt x="9172" y="1355"/>
                    <a:pt x="7793" y="1101"/>
                    <a:pt x="6491" y="1101"/>
                  </a:cubicBezTo>
                  <a:cubicBezTo>
                    <a:pt x="5577" y="1101"/>
                    <a:pt x="4700" y="1226"/>
                    <a:pt x="3970" y="1584"/>
                  </a:cubicBezTo>
                  <a:cubicBezTo>
                    <a:pt x="2202" y="2485"/>
                    <a:pt x="1" y="5053"/>
                    <a:pt x="1168" y="6421"/>
                  </a:cubicBezTo>
                  <a:cubicBezTo>
                    <a:pt x="1135" y="7155"/>
                    <a:pt x="1235" y="7889"/>
                    <a:pt x="1435" y="8589"/>
                  </a:cubicBezTo>
                  <a:cubicBezTo>
                    <a:pt x="1635" y="9290"/>
                    <a:pt x="2202" y="9857"/>
                    <a:pt x="2903" y="10090"/>
                  </a:cubicBezTo>
                  <a:cubicBezTo>
                    <a:pt x="2951" y="10106"/>
                    <a:pt x="2998" y="10114"/>
                    <a:pt x="3046" y="10114"/>
                  </a:cubicBezTo>
                  <a:cubicBezTo>
                    <a:pt x="3692" y="10114"/>
                    <a:pt x="4315" y="8713"/>
                    <a:pt x="5371" y="8122"/>
                  </a:cubicBezTo>
                  <a:cubicBezTo>
                    <a:pt x="5927" y="7832"/>
                    <a:pt x="6658" y="7726"/>
                    <a:pt x="7445" y="7726"/>
                  </a:cubicBezTo>
                  <a:cubicBezTo>
                    <a:pt x="8831" y="7726"/>
                    <a:pt x="10391" y="8055"/>
                    <a:pt x="11476" y="8289"/>
                  </a:cubicBezTo>
                  <a:cubicBezTo>
                    <a:pt x="13210" y="8623"/>
                    <a:pt x="14845" y="9223"/>
                    <a:pt x="16579" y="9523"/>
                  </a:cubicBezTo>
                  <a:cubicBezTo>
                    <a:pt x="17157" y="9623"/>
                    <a:pt x="17750" y="9683"/>
                    <a:pt x="18339" y="9683"/>
                  </a:cubicBezTo>
                  <a:cubicBezTo>
                    <a:pt x="19515" y="9683"/>
                    <a:pt x="20671" y="9445"/>
                    <a:pt x="21650" y="8823"/>
                  </a:cubicBezTo>
                  <a:cubicBezTo>
                    <a:pt x="22217" y="8422"/>
                    <a:pt x="22750" y="7855"/>
                    <a:pt x="22717" y="7188"/>
                  </a:cubicBezTo>
                  <a:cubicBezTo>
                    <a:pt x="22698" y="6795"/>
                    <a:pt x="22397" y="6455"/>
                    <a:pt x="22053" y="6314"/>
                  </a:cubicBezTo>
                  <a:lnTo>
                    <a:pt x="22053" y="6314"/>
                  </a:lnTo>
                  <a:cubicBezTo>
                    <a:pt x="22933" y="5986"/>
                    <a:pt x="23473" y="4986"/>
                    <a:pt x="23184" y="3986"/>
                  </a:cubicBezTo>
                  <a:cubicBezTo>
                    <a:pt x="22916" y="3161"/>
                    <a:pt x="22157" y="2664"/>
                    <a:pt x="21364" y="2664"/>
                  </a:cubicBezTo>
                  <a:cubicBezTo>
                    <a:pt x="21130" y="2664"/>
                    <a:pt x="20892" y="2707"/>
                    <a:pt x="20663" y="2799"/>
                  </a:cubicBezTo>
                  <a:lnTo>
                    <a:pt x="20663" y="2799"/>
                  </a:lnTo>
                  <a:cubicBezTo>
                    <a:pt x="21120" y="2369"/>
                    <a:pt x="21198" y="1562"/>
                    <a:pt x="20882" y="984"/>
                  </a:cubicBezTo>
                  <a:cubicBezTo>
                    <a:pt x="20436" y="359"/>
                    <a:pt x="19726" y="0"/>
                    <a:pt x="189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422;p72">
              <a:extLst>
                <a:ext uri="{FF2B5EF4-FFF2-40B4-BE49-F238E27FC236}">
                  <a16:creationId xmlns:a16="http://schemas.microsoft.com/office/drawing/2014/main" id="{78E462CE-5B63-3418-4D59-0DBE1C2F6EA1}"/>
                </a:ext>
              </a:extLst>
            </p:cNvPr>
            <p:cNvSpPr/>
            <p:nvPr/>
          </p:nvSpPr>
          <p:spPr>
            <a:xfrm>
              <a:off x="5645403" y="1631874"/>
              <a:ext cx="289465" cy="293842"/>
            </a:xfrm>
            <a:custGeom>
              <a:avLst/>
              <a:gdLst/>
              <a:ahLst/>
              <a:cxnLst/>
              <a:rect l="l" t="t" r="r" b="b"/>
              <a:pathLst>
                <a:path w="15342" h="15574" extrusionOk="0">
                  <a:moveTo>
                    <a:pt x="4042" y="0"/>
                  </a:moveTo>
                  <a:cubicBezTo>
                    <a:pt x="3369" y="0"/>
                    <a:pt x="2696" y="924"/>
                    <a:pt x="2202" y="1797"/>
                  </a:cubicBezTo>
                  <a:cubicBezTo>
                    <a:pt x="1668" y="2731"/>
                    <a:pt x="1434" y="3799"/>
                    <a:pt x="1468" y="4866"/>
                  </a:cubicBezTo>
                  <a:lnTo>
                    <a:pt x="1668" y="9970"/>
                  </a:lnTo>
                  <a:lnTo>
                    <a:pt x="0" y="14039"/>
                  </a:lnTo>
                  <a:lnTo>
                    <a:pt x="7372" y="15574"/>
                  </a:lnTo>
                  <a:cubicBezTo>
                    <a:pt x="7706" y="15007"/>
                    <a:pt x="9207" y="13339"/>
                    <a:pt x="10374" y="13339"/>
                  </a:cubicBezTo>
                  <a:cubicBezTo>
                    <a:pt x="11508" y="13339"/>
                    <a:pt x="14444" y="10737"/>
                    <a:pt x="14877" y="9870"/>
                  </a:cubicBezTo>
                  <a:cubicBezTo>
                    <a:pt x="15342" y="8973"/>
                    <a:pt x="14519" y="2297"/>
                    <a:pt x="14313" y="2297"/>
                  </a:cubicBezTo>
                  <a:cubicBezTo>
                    <a:pt x="14312" y="2297"/>
                    <a:pt x="14311" y="2297"/>
                    <a:pt x="14310" y="2297"/>
                  </a:cubicBezTo>
                  <a:cubicBezTo>
                    <a:pt x="12476" y="2798"/>
                    <a:pt x="12676" y="4899"/>
                    <a:pt x="12676" y="4899"/>
                  </a:cubicBezTo>
                  <a:lnTo>
                    <a:pt x="12476" y="3131"/>
                  </a:lnTo>
                  <a:cubicBezTo>
                    <a:pt x="12210" y="1734"/>
                    <a:pt x="11551" y="1406"/>
                    <a:pt x="10990" y="1406"/>
                  </a:cubicBezTo>
                  <a:cubicBezTo>
                    <a:pt x="10494" y="1406"/>
                    <a:pt x="10074" y="1664"/>
                    <a:pt x="10074" y="1664"/>
                  </a:cubicBezTo>
                  <a:cubicBezTo>
                    <a:pt x="9742" y="1013"/>
                    <a:pt x="9267" y="817"/>
                    <a:pt x="8815" y="817"/>
                  </a:cubicBezTo>
                  <a:cubicBezTo>
                    <a:pt x="8133" y="817"/>
                    <a:pt x="7505" y="1263"/>
                    <a:pt x="7505" y="1263"/>
                  </a:cubicBezTo>
                  <a:cubicBezTo>
                    <a:pt x="7348" y="756"/>
                    <a:pt x="7073" y="594"/>
                    <a:pt x="6786" y="594"/>
                  </a:cubicBezTo>
                  <a:cubicBezTo>
                    <a:pt x="6280" y="594"/>
                    <a:pt x="5737" y="1097"/>
                    <a:pt x="5737" y="1097"/>
                  </a:cubicBezTo>
                  <a:cubicBezTo>
                    <a:pt x="5737" y="1097"/>
                    <a:pt x="5737" y="630"/>
                    <a:pt x="4336" y="63"/>
                  </a:cubicBezTo>
                  <a:cubicBezTo>
                    <a:pt x="4239" y="20"/>
                    <a:pt x="4140" y="0"/>
                    <a:pt x="4042" y="0"/>
                  </a:cubicBezTo>
                  <a:close/>
                </a:path>
              </a:pathLst>
            </a:custGeom>
            <a:solidFill>
              <a:srgbClr val="C17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423;p72">
              <a:extLst>
                <a:ext uri="{FF2B5EF4-FFF2-40B4-BE49-F238E27FC236}">
                  <a16:creationId xmlns:a16="http://schemas.microsoft.com/office/drawing/2014/main" id="{784E3CC5-DF95-B80A-AC7D-51C90765D5CA}"/>
                </a:ext>
              </a:extLst>
            </p:cNvPr>
            <p:cNvSpPr/>
            <p:nvPr/>
          </p:nvSpPr>
          <p:spPr>
            <a:xfrm>
              <a:off x="5802764" y="1732006"/>
              <a:ext cx="87489" cy="103903"/>
            </a:xfrm>
            <a:custGeom>
              <a:avLst/>
              <a:gdLst/>
              <a:ahLst/>
              <a:cxnLst/>
              <a:rect l="l" t="t" r="r" b="b"/>
              <a:pathLst>
                <a:path w="4637" h="5507" extrusionOk="0">
                  <a:moveTo>
                    <a:pt x="4337" y="0"/>
                  </a:moveTo>
                  <a:cubicBezTo>
                    <a:pt x="4270" y="301"/>
                    <a:pt x="4237" y="567"/>
                    <a:pt x="4270" y="834"/>
                  </a:cubicBezTo>
                  <a:cubicBezTo>
                    <a:pt x="4302" y="1344"/>
                    <a:pt x="4364" y="2067"/>
                    <a:pt x="4370" y="2858"/>
                  </a:cubicBezTo>
                  <a:lnTo>
                    <a:pt x="4370" y="2858"/>
                  </a:lnTo>
                  <a:cubicBezTo>
                    <a:pt x="4014" y="2918"/>
                    <a:pt x="3662" y="2984"/>
                    <a:pt x="3336" y="3103"/>
                  </a:cubicBezTo>
                  <a:cubicBezTo>
                    <a:pt x="2402" y="3403"/>
                    <a:pt x="1535" y="3903"/>
                    <a:pt x="801" y="4570"/>
                  </a:cubicBezTo>
                  <a:cubicBezTo>
                    <a:pt x="467" y="4837"/>
                    <a:pt x="200" y="5137"/>
                    <a:pt x="0" y="5504"/>
                  </a:cubicBezTo>
                  <a:cubicBezTo>
                    <a:pt x="2" y="5506"/>
                    <a:pt x="4" y="5506"/>
                    <a:pt x="6" y="5506"/>
                  </a:cubicBezTo>
                  <a:cubicBezTo>
                    <a:pt x="60" y="5506"/>
                    <a:pt x="358" y="5151"/>
                    <a:pt x="901" y="4704"/>
                  </a:cubicBezTo>
                  <a:cubicBezTo>
                    <a:pt x="1635" y="4103"/>
                    <a:pt x="2502" y="3636"/>
                    <a:pt x="3403" y="3336"/>
                  </a:cubicBezTo>
                  <a:cubicBezTo>
                    <a:pt x="3770" y="3236"/>
                    <a:pt x="4137" y="3136"/>
                    <a:pt x="4537" y="3069"/>
                  </a:cubicBezTo>
                  <a:lnTo>
                    <a:pt x="4637" y="3069"/>
                  </a:lnTo>
                  <a:lnTo>
                    <a:pt x="4637" y="2969"/>
                  </a:lnTo>
                  <a:cubicBezTo>
                    <a:pt x="4604" y="2269"/>
                    <a:pt x="4537" y="1535"/>
                    <a:pt x="4437" y="834"/>
                  </a:cubicBezTo>
                  <a:cubicBezTo>
                    <a:pt x="4403" y="567"/>
                    <a:pt x="4370" y="301"/>
                    <a:pt x="4337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424;p72">
              <a:extLst>
                <a:ext uri="{FF2B5EF4-FFF2-40B4-BE49-F238E27FC236}">
                  <a16:creationId xmlns:a16="http://schemas.microsoft.com/office/drawing/2014/main" id="{AC5B6886-4BF0-C695-F31D-5A557C3A19E1}"/>
                </a:ext>
              </a:extLst>
            </p:cNvPr>
            <p:cNvSpPr/>
            <p:nvPr/>
          </p:nvSpPr>
          <p:spPr>
            <a:xfrm>
              <a:off x="5708351" y="1651442"/>
              <a:ext cx="54772" cy="111677"/>
            </a:xfrm>
            <a:custGeom>
              <a:avLst/>
              <a:gdLst/>
              <a:ahLst/>
              <a:cxnLst/>
              <a:rect l="l" t="t" r="r" b="b"/>
              <a:pathLst>
                <a:path w="2903" h="5919" extrusionOk="0">
                  <a:moveTo>
                    <a:pt x="2002" y="1"/>
                  </a:moveTo>
                  <a:lnTo>
                    <a:pt x="2002" y="1"/>
                  </a:lnTo>
                  <a:cubicBezTo>
                    <a:pt x="2102" y="101"/>
                    <a:pt x="2169" y="201"/>
                    <a:pt x="2269" y="334"/>
                  </a:cubicBezTo>
                  <a:cubicBezTo>
                    <a:pt x="2436" y="668"/>
                    <a:pt x="2536" y="1068"/>
                    <a:pt x="2536" y="1468"/>
                  </a:cubicBezTo>
                  <a:cubicBezTo>
                    <a:pt x="2603" y="2035"/>
                    <a:pt x="2636" y="2636"/>
                    <a:pt x="2669" y="3236"/>
                  </a:cubicBezTo>
                  <a:cubicBezTo>
                    <a:pt x="2669" y="3570"/>
                    <a:pt x="2636" y="3903"/>
                    <a:pt x="2603" y="4270"/>
                  </a:cubicBezTo>
                  <a:cubicBezTo>
                    <a:pt x="2603" y="4637"/>
                    <a:pt x="2469" y="4971"/>
                    <a:pt x="2269" y="5238"/>
                  </a:cubicBezTo>
                  <a:cubicBezTo>
                    <a:pt x="2020" y="5522"/>
                    <a:pt x="1676" y="5665"/>
                    <a:pt x="1338" y="5665"/>
                  </a:cubicBezTo>
                  <a:cubicBezTo>
                    <a:pt x="1043" y="5665"/>
                    <a:pt x="752" y="5556"/>
                    <a:pt x="534" y="5338"/>
                  </a:cubicBezTo>
                  <a:cubicBezTo>
                    <a:pt x="334" y="5138"/>
                    <a:pt x="234" y="4837"/>
                    <a:pt x="301" y="4571"/>
                  </a:cubicBezTo>
                  <a:cubicBezTo>
                    <a:pt x="368" y="4337"/>
                    <a:pt x="635" y="4170"/>
                    <a:pt x="735" y="3870"/>
                  </a:cubicBezTo>
                  <a:cubicBezTo>
                    <a:pt x="901" y="3470"/>
                    <a:pt x="868" y="3036"/>
                    <a:pt x="701" y="2636"/>
                  </a:cubicBezTo>
                  <a:cubicBezTo>
                    <a:pt x="668" y="2469"/>
                    <a:pt x="635" y="2336"/>
                    <a:pt x="534" y="2202"/>
                  </a:cubicBezTo>
                  <a:lnTo>
                    <a:pt x="534" y="2202"/>
                  </a:lnTo>
                  <a:cubicBezTo>
                    <a:pt x="534" y="2369"/>
                    <a:pt x="568" y="2536"/>
                    <a:pt x="601" y="2669"/>
                  </a:cubicBezTo>
                  <a:cubicBezTo>
                    <a:pt x="735" y="3036"/>
                    <a:pt x="701" y="3436"/>
                    <a:pt x="568" y="3803"/>
                  </a:cubicBezTo>
                  <a:cubicBezTo>
                    <a:pt x="534" y="3903"/>
                    <a:pt x="434" y="4003"/>
                    <a:pt x="368" y="4104"/>
                  </a:cubicBezTo>
                  <a:cubicBezTo>
                    <a:pt x="234" y="4204"/>
                    <a:pt x="134" y="4337"/>
                    <a:pt x="101" y="4504"/>
                  </a:cubicBezTo>
                  <a:cubicBezTo>
                    <a:pt x="1" y="4837"/>
                    <a:pt x="101" y="5238"/>
                    <a:pt x="334" y="5505"/>
                  </a:cubicBezTo>
                  <a:cubicBezTo>
                    <a:pt x="622" y="5777"/>
                    <a:pt x="1002" y="5918"/>
                    <a:pt x="1379" y="5918"/>
                  </a:cubicBezTo>
                  <a:cubicBezTo>
                    <a:pt x="1787" y="5918"/>
                    <a:pt x="2191" y="5752"/>
                    <a:pt x="2469" y="5404"/>
                  </a:cubicBezTo>
                  <a:cubicBezTo>
                    <a:pt x="2703" y="5104"/>
                    <a:pt x="2869" y="4704"/>
                    <a:pt x="2869" y="4304"/>
                  </a:cubicBezTo>
                  <a:cubicBezTo>
                    <a:pt x="2903" y="3937"/>
                    <a:pt x="2903" y="3570"/>
                    <a:pt x="2903" y="3236"/>
                  </a:cubicBezTo>
                  <a:cubicBezTo>
                    <a:pt x="2869" y="2636"/>
                    <a:pt x="2836" y="2035"/>
                    <a:pt x="2736" y="1435"/>
                  </a:cubicBezTo>
                  <a:cubicBezTo>
                    <a:pt x="2703" y="1035"/>
                    <a:pt x="2569" y="634"/>
                    <a:pt x="2336" y="267"/>
                  </a:cubicBezTo>
                  <a:cubicBezTo>
                    <a:pt x="2169" y="34"/>
                    <a:pt x="2002" y="1"/>
                    <a:pt x="2002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425;p72">
              <a:extLst>
                <a:ext uri="{FF2B5EF4-FFF2-40B4-BE49-F238E27FC236}">
                  <a16:creationId xmlns:a16="http://schemas.microsoft.com/office/drawing/2014/main" id="{602C713D-A24C-ABDD-DAB7-D6CFB5EAB189}"/>
                </a:ext>
              </a:extLst>
            </p:cNvPr>
            <p:cNvSpPr/>
            <p:nvPr/>
          </p:nvSpPr>
          <p:spPr>
            <a:xfrm>
              <a:off x="5751162" y="1655857"/>
              <a:ext cx="54131" cy="112941"/>
            </a:xfrm>
            <a:custGeom>
              <a:avLst/>
              <a:gdLst/>
              <a:ahLst/>
              <a:cxnLst/>
              <a:rect l="l" t="t" r="r" b="b"/>
              <a:pathLst>
                <a:path w="2869" h="5986" extrusionOk="0">
                  <a:moveTo>
                    <a:pt x="1668" y="0"/>
                  </a:moveTo>
                  <a:lnTo>
                    <a:pt x="1668" y="0"/>
                  </a:lnTo>
                  <a:cubicBezTo>
                    <a:pt x="1635" y="0"/>
                    <a:pt x="1901" y="400"/>
                    <a:pt x="2135" y="1101"/>
                  </a:cubicBezTo>
                  <a:cubicBezTo>
                    <a:pt x="2468" y="2002"/>
                    <a:pt x="2602" y="2969"/>
                    <a:pt x="2502" y="3936"/>
                  </a:cubicBezTo>
                  <a:cubicBezTo>
                    <a:pt x="2468" y="4470"/>
                    <a:pt x="2302" y="4970"/>
                    <a:pt x="1968" y="5371"/>
                  </a:cubicBezTo>
                  <a:cubicBezTo>
                    <a:pt x="1724" y="5645"/>
                    <a:pt x="1368" y="5808"/>
                    <a:pt x="976" y="5808"/>
                  </a:cubicBezTo>
                  <a:cubicBezTo>
                    <a:pt x="940" y="5808"/>
                    <a:pt x="904" y="5807"/>
                    <a:pt x="867" y="5804"/>
                  </a:cubicBezTo>
                  <a:cubicBezTo>
                    <a:pt x="600" y="5771"/>
                    <a:pt x="367" y="5637"/>
                    <a:pt x="167" y="5437"/>
                  </a:cubicBezTo>
                  <a:cubicBezTo>
                    <a:pt x="33" y="5271"/>
                    <a:pt x="0" y="5171"/>
                    <a:pt x="0" y="5170"/>
                  </a:cubicBezTo>
                  <a:lnTo>
                    <a:pt x="0" y="5170"/>
                  </a:lnTo>
                  <a:cubicBezTo>
                    <a:pt x="0" y="5171"/>
                    <a:pt x="0" y="5304"/>
                    <a:pt x="100" y="5471"/>
                  </a:cubicBezTo>
                  <a:cubicBezTo>
                    <a:pt x="267" y="5738"/>
                    <a:pt x="534" y="5938"/>
                    <a:pt x="867" y="5971"/>
                  </a:cubicBezTo>
                  <a:cubicBezTo>
                    <a:pt x="935" y="5981"/>
                    <a:pt x="1002" y="5985"/>
                    <a:pt x="1069" y="5985"/>
                  </a:cubicBezTo>
                  <a:cubicBezTo>
                    <a:pt x="1466" y="5985"/>
                    <a:pt x="1849" y="5818"/>
                    <a:pt x="2135" y="5504"/>
                  </a:cubicBezTo>
                  <a:cubicBezTo>
                    <a:pt x="2502" y="5070"/>
                    <a:pt x="2735" y="4503"/>
                    <a:pt x="2769" y="3936"/>
                  </a:cubicBezTo>
                  <a:cubicBezTo>
                    <a:pt x="2869" y="2969"/>
                    <a:pt x="2702" y="1935"/>
                    <a:pt x="2302" y="1034"/>
                  </a:cubicBezTo>
                  <a:cubicBezTo>
                    <a:pt x="2168" y="634"/>
                    <a:pt x="1968" y="267"/>
                    <a:pt x="1668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426;p72">
              <a:extLst>
                <a:ext uri="{FF2B5EF4-FFF2-40B4-BE49-F238E27FC236}">
                  <a16:creationId xmlns:a16="http://schemas.microsoft.com/office/drawing/2014/main" id="{9C36BADD-807D-AC53-8052-5CFE4A93A131}"/>
                </a:ext>
              </a:extLst>
            </p:cNvPr>
            <p:cNvSpPr/>
            <p:nvPr/>
          </p:nvSpPr>
          <p:spPr>
            <a:xfrm>
              <a:off x="5793312" y="1669687"/>
              <a:ext cx="55414" cy="100809"/>
            </a:xfrm>
            <a:custGeom>
              <a:avLst/>
              <a:gdLst/>
              <a:ahLst/>
              <a:cxnLst/>
              <a:rect l="l" t="t" r="r" b="b"/>
              <a:pathLst>
                <a:path w="2937" h="5343" extrusionOk="0">
                  <a:moveTo>
                    <a:pt x="2203" y="1"/>
                  </a:moveTo>
                  <a:cubicBezTo>
                    <a:pt x="2203" y="368"/>
                    <a:pt x="2269" y="735"/>
                    <a:pt x="2369" y="1102"/>
                  </a:cubicBezTo>
                  <a:cubicBezTo>
                    <a:pt x="2469" y="1769"/>
                    <a:pt x="2770" y="2703"/>
                    <a:pt x="2603" y="3670"/>
                  </a:cubicBezTo>
                  <a:cubicBezTo>
                    <a:pt x="2503" y="4137"/>
                    <a:pt x="2269" y="4538"/>
                    <a:pt x="1902" y="4838"/>
                  </a:cubicBezTo>
                  <a:cubicBezTo>
                    <a:pt x="1669" y="5042"/>
                    <a:pt x="1333" y="5144"/>
                    <a:pt x="1007" y="5144"/>
                  </a:cubicBezTo>
                  <a:cubicBezTo>
                    <a:pt x="960" y="5144"/>
                    <a:pt x="914" y="5142"/>
                    <a:pt x="868" y="5138"/>
                  </a:cubicBezTo>
                  <a:cubicBezTo>
                    <a:pt x="635" y="5105"/>
                    <a:pt x="401" y="4971"/>
                    <a:pt x="201" y="4804"/>
                  </a:cubicBezTo>
                  <a:cubicBezTo>
                    <a:pt x="68" y="4671"/>
                    <a:pt x="34" y="4604"/>
                    <a:pt x="1" y="4604"/>
                  </a:cubicBezTo>
                  <a:cubicBezTo>
                    <a:pt x="1" y="4604"/>
                    <a:pt x="1" y="4704"/>
                    <a:pt x="134" y="4904"/>
                  </a:cubicBezTo>
                  <a:cubicBezTo>
                    <a:pt x="301" y="5105"/>
                    <a:pt x="568" y="5238"/>
                    <a:pt x="835" y="5305"/>
                  </a:cubicBezTo>
                  <a:cubicBezTo>
                    <a:pt x="946" y="5330"/>
                    <a:pt x="1056" y="5343"/>
                    <a:pt x="1166" y="5343"/>
                  </a:cubicBezTo>
                  <a:cubicBezTo>
                    <a:pt x="1486" y="5343"/>
                    <a:pt x="1796" y="5237"/>
                    <a:pt x="2069" y="5038"/>
                  </a:cubicBezTo>
                  <a:cubicBezTo>
                    <a:pt x="2469" y="4704"/>
                    <a:pt x="2736" y="4237"/>
                    <a:pt x="2836" y="3737"/>
                  </a:cubicBezTo>
                  <a:cubicBezTo>
                    <a:pt x="2936" y="3237"/>
                    <a:pt x="2936" y="2703"/>
                    <a:pt x="2803" y="2203"/>
                  </a:cubicBezTo>
                  <a:cubicBezTo>
                    <a:pt x="2736" y="1769"/>
                    <a:pt x="2636" y="1369"/>
                    <a:pt x="2536" y="1035"/>
                  </a:cubicBezTo>
                  <a:cubicBezTo>
                    <a:pt x="2469" y="668"/>
                    <a:pt x="2369" y="335"/>
                    <a:pt x="2203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427;p72">
              <a:extLst>
                <a:ext uri="{FF2B5EF4-FFF2-40B4-BE49-F238E27FC236}">
                  <a16:creationId xmlns:a16="http://schemas.microsoft.com/office/drawing/2014/main" id="{4FB280F6-34C6-AF2F-98C3-C7B9FB36CDC6}"/>
                </a:ext>
              </a:extLst>
            </p:cNvPr>
            <p:cNvSpPr/>
            <p:nvPr/>
          </p:nvSpPr>
          <p:spPr>
            <a:xfrm>
              <a:off x="5841782" y="1681026"/>
              <a:ext cx="47848" cy="104979"/>
            </a:xfrm>
            <a:custGeom>
              <a:avLst/>
              <a:gdLst/>
              <a:ahLst/>
              <a:cxnLst/>
              <a:rect l="l" t="t" r="r" b="b"/>
              <a:pathLst>
                <a:path w="2536" h="5564" extrusionOk="0">
                  <a:moveTo>
                    <a:pt x="1768" y="0"/>
                  </a:moveTo>
                  <a:lnTo>
                    <a:pt x="1768" y="0"/>
                  </a:lnTo>
                  <a:cubicBezTo>
                    <a:pt x="1802" y="401"/>
                    <a:pt x="1868" y="801"/>
                    <a:pt x="1969" y="1201"/>
                  </a:cubicBezTo>
                  <a:cubicBezTo>
                    <a:pt x="2135" y="2169"/>
                    <a:pt x="2202" y="3136"/>
                    <a:pt x="2202" y="4137"/>
                  </a:cubicBezTo>
                  <a:cubicBezTo>
                    <a:pt x="2269" y="4637"/>
                    <a:pt x="2002" y="5104"/>
                    <a:pt x="1535" y="5304"/>
                  </a:cubicBezTo>
                  <a:cubicBezTo>
                    <a:pt x="1457" y="5324"/>
                    <a:pt x="1379" y="5333"/>
                    <a:pt x="1302" y="5333"/>
                  </a:cubicBezTo>
                  <a:cubicBezTo>
                    <a:pt x="985" y="5333"/>
                    <a:pt x="689" y="5173"/>
                    <a:pt x="501" y="4904"/>
                  </a:cubicBezTo>
                  <a:cubicBezTo>
                    <a:pt x="301" y="4670"/>
                    <a:pt x="201" y="4404"/>
                    <a:pt x="134" y="4137"/>
                  </a:cubicBezTo>
                  <a:cubicBezTo>
                    <a:pt x="67" y="3937"/>
                    <a:pt x="34" y="3803"/>
                    <a:pt x="34" y="3803"/>
                  </a:cubicBezTo>
                  <a:cubicBezTo>
                    <a:pt x="0" y="3803"/>
                    <a:pt x="0" y="3937"/>
                    <a:pt x="34" y="4137"/>
                  </a:cubicBezTo>
                  <a:cubicBezTo>
                    <a:pt x="67" y="4470"/>
                    <a:pt x="201" y="4737"/>
                    <a:pt x="367" y="5004"/>
                  </a:cubicBezTo>
                  <a:cubicBezTo>
                    <a:pt x="589" y="5364"/>
                    <a:pt x="971" y="5563"/>
                    <a:pt x="1362" y="5563"/>
                  </a:cubicBezTo>
                  <a:cubicBezTo>
                    <a:pt x="1442" y="5563"/>
                    <a:pt x="1522" y="5555"/>
                    <a:pt x="1602" y="5538"/>
                  </a:cubicBezTo>
                  <a:cubicBezTo>
                    <a:pt x="2202" y="5338"/>
                    <a:pt x="2536" y="4737"/>
                    <a:pt x="2469" y="4137"/>
                  </a:cubicBezTo>
                  <a:cubicBezTo>
                    <a:pt x="2469" y="3136"/>
                    <a:pt x="2369" y="2135"/>
                    <a:pt x="2135" y="1168"/>
                  </a:cubicBezTo>
                  <a:cubicBezTo>
                    <a:pt x="2069" y="768"/>
                    <a:pt x="1935" y="367"/>
                    <a:pt x="1768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428;p72">
              <a:extLst>
                <a:ext uri="{FF2B5EF4-FFF2-40B4-BE49-F238E27FC236}">
                  <a16:creationId xmlns:a16="http://schemas.microsoft.com/office/drawing/2014/main" id="{4C380B13-DC97-0634-2BDB-D475BE42C4DE}"/>
                </a:ext>
              </a:extLst>
            </p:cNvPr>
            <p:cNvSpPr/>
            <p:nvPr/>
          </p:nvSpPr>
          <p:spPr>
            <a:xfrm>
              <a:off x="5437710" y="1821229"/>
              <a:ext cx="1351894" cy="2118462"/>
            </a:xfrm>
            <a:custGeom>
              <a:avLst/>
              <a:gdLst/>
              <a:ahLst/>
              <a:cxnLst/>
              <a:rect l="l" t="t" r="r" b="b"/>
              <a:pathLst>
                <a:path w="71652" h="112281" extrusionOk="0">
                  <a:moveTo>
                    <a:pt x="10775" y="0"/>
                  </a:moveTo>
                  <a:cubicBezTo>
                    <a:pt x="10775" y="0"/>
                    <a:pt x="0" y="25886"/>
                    <a:pt x="1201" y="30689"/>
                  </a:cubicBezTo>
                  <a:cubicBezTo>
                    <a:pt x="2369" y="35526"/>
                    <a:pt x="21882" y="62245"/>
                    <a:pt x="21882" y="62245"/>
                  </a:cubicBezTo>
                  <a:lnTo>
                    <a:pt x="26653" y="81225"/>
                  </a:lnTo>
                  <a:lnTo>
                    <a:pt x="31689" y="98271"/>
                  </a:lnTo>
                  <a:cubicBezTo>
                    <a:pt x="31689" y="98271"/>
                    <a:pt x="29521" y="99238"/>
                    <a:pt x="30755" y="102607"/>
                  </a:cubicBezTo>
                  <a:cubicBezTo>
                    <a:pt x="31956" y="105943"/>
                    <a:pt x="33491" y="107411"/>
                    <a:pt x="31956" y="108111"/>
                  </a:cubicBezTo>
                  <a:cubicBezTo>
                    <a:pt x="29455" y="109245"/>
                    <a:pt x="31089" y="111280"/>
                    <a:pt x="31089" y="111280"/>
                  </a:cubicBezTo>
                  <a:lnTo>
                    <a:pt x="71651" y="112281"/>
                  </a:lnTo>
                  <a:cubicBezTo>
                    <a:pt x="71651" y="112281"/>
                    <a:pt x="66448" y="79357"/>
                    <a:pt x="67348" y="73353"/>
                  </a:cubicBezTo>
                  <a:cubicBezTo>
                    <a:pt x="68249" y="67215"/>
                    <a:pt x="67348" y="56741"/>
                    <a:pt x="67348" y="56741"/>
                  </a:cubicBezTo>
                  <a:lnTo>
                    <a:pt x="63379" y="53339"/>
                  </a:lnTo>
                  <a:lnTo>
                    <a:pt x="54139" y="51537"/>
                  </a:lnTo>
                  <a:cubicBezTo>
                    <a:pt x="53112" y="51777"/>
                    <a:pt x="51817" y="51924"/>
                    <a:pt x="50423" y="51924"/>
                  </a:cubicBezTo>
                  <a:cubicBezTo>
                    <a:pt x="46383" y="51924"/>
                    <a:pt x="41507" y="50686"/>
                    <a:pt x="39895" y="46867"/>
                  </a:cubicBezTo>
                  <a:lnTo>
                    <a:pt x="34825" y="44932"/>
                  </a:lnTo>
                  <a:cubicBezTo>
                    <a:pt x="34825" y="44932"/>
                    <a:pt x="29054" y="42764"/>
                    <a:pt x="26419" y="40596"/>
                  </a:cubicBezTo>
                  <a:cubicBezTo>
                    <a:pt x="23784" y="38428"/>
                    <a:pt x="16245" y="26386"/>
                    <a:pt x="16245" y="26386"/>
                  </a:cubicBezTo>
                  <a:lnTo>
                    <a:pt x="20048" y="4637"/>
                  </a:lnTo>
                  <a:lnTo>
                    <a:pt x="10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429;p72">
              <a:extLst>
                <a:ext uri="{FF2B5EF4-FFF2-40B4-BE49-F238E27FC236}">
                  <a16:creationId xmlns:a16="http://schemas.microsoft.com/office/drawing/2014/main" id="{BD053637-A90D-59A4-7E87-A62C795BE6A9}"/>
                </a:ext>
              </a:extLst>
            </p:cNvPr>
            <p:cNvSpPr/>
            <p:nvPr/>
          </p:nvSpPr>
          <p:spPr>
            <a:xfrm>
              <a:off x="5896511" y="2748906"/>
              <a:ext cx="110167" cy="358143"/>
            </a:xfrm>
            <a:custGeom>
              <a:avLst/>
              <a:gdLst/>
              <a:ahLst/>
              <a:cxnLst/>
              <a:rect l="l" t="t" r="r" b="b"/>
              <a:pathLst>
                <a:path w="5839" h="18982" extrusionOk="0">
                  <a:moveTo>
                    <a:pt x="1" y="1"/>
                  </a:moveTo>
                  <a:lnTo>
                    <a:pt x="1" y="1"/>
                  </a:lnTo>
                  <a:cubicBezTo>
                    <a:pt x="101" y="234"/>
                    <a:pt x="267" y="468"/>
                    <a:pt x="401" y="668"/>
                  </a:cubicBezTo>
                  <a:cubicBezTo>
                    <a:pt x="568" y="868"/>
                    <a:pt x="734" y="1135"/>
                    <a:pt x="935" y="1435"/>
                  </a:cubicBezTo>
                  <a:cubicBezTo>
                    <a:pt x="1135" y="1735"/>
                    <a:pt x="1368" y="2069"/>
                    <a:pt x="1602" y="2469"/>
                  </a:cubicBezTo>
                  <a:cubicBezTo>
                    <a:pt x="2135" y="3403"/>
                    <a:pt x="2636" y="4337"/>
                    <a:pt x="3069" y="5305"/>
                  </a:cubicBezTo>
                  <a:cubicBezTo>
                    <a:pt x="4170" y="7706"/>
                    <a:pt x="4904" y="10242"/>
                    <a:pt x="5304" y="12810"/>
                  </a:cubicBezTo>
                  <a:cubicBezTo>
                    <a:pt x="5471" y="13877"/>
                    <a:pt x="5571" y="14945"/>
                    <a:pt x="5605" y="16012"/>
                  </a:cubicBezTo>
                  <a:cubicBezTo>
                    <a:pt x="5638" y="16446"/>
                    <a:pt x="5638" y="16880"/>
                    <a:pt x="5638" y="17247"/>
                  </a:cubicBezTo>
                  <a:lnTo>
                    <a:pt x="5638" y="18181"/>
                  </a:lnTo>
                  <a:cubicBezTo>
                    <a:pt x="5605" y="18447"/>
                    <a:pt x="5605" y="18714"/>
                    <a:pt x="5638" y="18981"/>
                  </a:cubicBezTo>
                  <a:cubicBezTo>
                    <a:pt x="5705" y="18714"/>
                    <a:pt x="5738" y="18447"/>
                    <a:pt x="5771" y="18181"/>
                  </a:cubicBezTo>
                  <a:cubicBezTo>
                    <a:pt x="5771" y="17914"/>
                    <a:pt x="5805" y="17613"/>
                    <a:pt x="5805" y="17247"/>
                  </a:cubicBezTo>
                  <a:cubicBezTo>
                    <a:pt x="5805" y="16880"/>
                    <a:pt x="5838" y="16446"/>
                    <a:pt x="5805" y="16012"/>
                  </a:cubicBezTo>
                  <a:cubicBezTo>
                    <a:pt x="5805" y="14912"/>
                    <a:pt x="5705" y="13844"/>
                    <a:pt x="5538" y="12777"/>
                  </a:cubicBezTo>
                  <a:cubicBezTo>
                    <a:pt x="5171" y="10175"/>
                    <a:pt x="4437" y="7606"/>
                    <a:pt x="3303" y="5205"/>
                  </a:cubicBezTo>
                  <a:cubicBezTo>
                    <a:pt x="2836" y="4237"/>
                    <a:pt x="2336" y="3303"/>
                    <a:pt x="1768" y="2403"/>
                  </a:cubicBezTo>
                  <a:cubicBezTo>
                    <a:pt x="1535" y="2002"/>
                    <a:pt x="1268" y="1669"/>
                    <a:pt x="1068" y="1335"/>
                  </a:cubicBezTo>
                  <a:cubicBezTo>
                    <a:pt x="868" y="1035"/>
                    <a:pt x="668" y="801"/>
                    <a:pt x="501" y="601"/>
                  </a:cubicBezTo>
                  <a:cubicBezTo>
                    <a:pt x="367" y="368"/>
                    <a:pt x="201" y="16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430;p72">
              <a:extLst>
                <a:ext uri="{FF2B5EF4-FFF2-40B4-BE49-F238E27FC236}">
                  <a16:creationId xmlns:a16="http://schemas.microsoft.com/office/drawing/2014/main" id="{966B3718-9D9E-0C0F-AC59-7EED5F7B6DA1}"/>
                </a:ext>
              </a:extLst>
            </p:cNvPr>
            <p:cNvSpPr/>
            <p:nvPr/>
          </p:nvSpPr>
          <p:spPr>
            <a:xfrm>
              <a:off x="6031829" y="3672187"/>
              <a:ext cx="118337" cy="102620"/>
            </a:xfrm>
            <a:custGeom>
              <a:avLst/>
              <a:gdLst/>
              <a:ahLst/>
              <a:cxnLst/>
              <a:rect l="l" t="t" r="r" b="b"/>
              <a:pathLst>
                <a:path w="6272" h="5439" extrusionOk="0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67" y="401"/>
                    <a:pt x="367" y="735"/>
                    <a:pt x="634" y="1068"/>
                  </a:cubicBezTo>
                  <a:cubicBezTo>
                    <a:pt x="1802" y="2669"/>
                    <a:pt x="3336" y="4004"/>
                    <a:pt x="5071" y="4938"/>
                  </a:cubicBezTo>
                  <a:cubicBezTo>
                    <a:pt x="5438" y="5171"/>
                    <a:pt x="5804" y="5338"/>
                    <a:pt x="6205" y="5438"/>
                  </a:cubicBezTo>
                  <a:cubicBezTo>
                    <a:pt x="6271" y="5371"/>
                    <a:pt x="4570" y="4571"/>
                    <a:pt x="2802" y="3070"/>
                  </a:cubicBezTo>
                  <a:cubicBezTo>
                    <a:pt x="1086" y="1584"/>
                    <a:pt x="88" y="0"/>
                    <a:pt x="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431;p72">
              <a:extLst>
                <a:ext uri="{FF2B5EF4-FFF2-40B4-BE49-F238E27FC236}">
                  <a16:creationId xmlns:a16="http://schemas.microsoft.com/office/drawing/2014/main" id="{936B6ABA-D063-5EBC-89A9-78A6C2A82A74}"/>
                </a:ext>
              </a:extLst>
            </p:cNvPr>
            <p:cNvSpPr/>
            <p:nvPr/>
          </p:nvSpPr>
          <p:spPr>
            <a:xfrm>
              <a:off x="6060149" y="3840862"/>
              <a:ext cx="323502" cy="44112"/>
            </a:xfrm>
            <a:custGeom>
              <a:avLst/>
              <a:gdLst/>
              <a:ahLst/>
              <a:cxnLst/>
              <a:rect l="l" t="t" r="r" b="b"/>
              <a:pathLst>
                <a:path w="17146" h="2338" extrusionOk="0">
                  <a:moveTo>
                    <a:pt x="0" y="1"/>
                  </a:moveTo>
                  <a:lnTo>
                    <a:pt x="0" y="1"/>
                  </a:lnTo>
                  <a:cubicBezTo>
                    <a:pt x="201" y="134"/>
                    <a:pt x="401" y="267"/>
                    <a:pt x="634" y="334"/>
                  </a:cubicBezTo>
                  <a:cubicBezTo>
                    <a:pt x="1201" y="601"/>
                    <a:pt x="1768" y="835"/>
                    <a:pt x="2369" y="1035"/>
                  </a:cubicBezTo>
                  <a:cubicBezTo>
                    <a:pt x="3236" y="1368"/>
                    <a:pt x="4137" y="1602"/>
                    <a:pt x="5071" y="1802"/>
                  </a:cubicBezTo>
                  <a:cubicBezTo>
                    <a:pt x="6703" y="2167"/>
                    <a:pt x="8371" y="2337"/>
                    <a:pt x="10035" y="2337"/>
                  </a:cubicBezTo>
                  <a:cubicBezTo>
                    <a:pt x="10650" y="2337"/>
                    <a:pt x="11264" y="2314"/>
                    <a:pt x="11876" y="2269"/>
                  </a:cubicBezTo>
                  <a:cubicBezTo>
                    <a:pt x="12810" y="2202"/>
                    <a:pt x="13744" y="2069"/>
                    <a:pt x="14678" y="1869"/>
                  </a:cubicBezTo>
                  <a:cubicBezTo>
                    <a:pt x="15278" y="1735"/>
                    <a:pt x="15878" y="1602"/>
                    <a:pt x="16479" y="1402"/>
                  </a:cubicBezTo>
                  <a:cubicBezTo>
                    <a:pt x="16712" y="1335"/>
                    <a:pt x="16912" y="1268"/>
                    <a:pt x="17146" y="1168"/>
                  </a:cubicBezTo>
                  <a:lnTo>
                    <a:pt x="17146" y="1168"/>
                  </a:lnTo>
                  <a:cubicBezTo>
                    <a:pt x="16912" y="1201"/>
                    <a:pt x="16679" y="1235"/>
                    <a:pt x="16445" y="1302"/>
                  </a:cubicBezTo>
                  <a:cubicBezTo>
                    <a:pt x="16045" y="1402"/>
                    <a:pt x="15411" y="1568"/>
                    <a:pt x="14611" y="1702"/>
                  </a:cubicBezTo>
                  <a:cubicBezTo>
                    <a:pt x="13710" y="1869"/>
                    <a:pt x="12810" y="1969"/>
                    <a:pt x="11876" y="2035"/>
                  </a:cubicBezTo>
                  <a:cubicBezTo>
                    <a:pt x="11308" y="2069"/>
                    <a:pt x="10741" y="2085"/>
                    <a:pt x="10174" y="2085"/>
                  </a:cubicBezTo>
                  <a:cubicBezTo>
                    <a:pt x="9607" y="2085"/>
                    <a:pt x="9040" y="2069"/>
                    <a:pt x="8473" y="2035"/>
                  </a:cubicBezTo>
                  <a:cubicBezTo>
                    <a:pt x="7339" y="1935"/>
                    <a:pt x="6238" y="1802"/>
                    <a:pt x="5104" y="1568"/>
                  </a:cubicBezTo>
                  <a:cubicBezTo>
                    <a:pt x="4203" y="1402"/>
                    <a:pt x="3303" y="1168"/>
                    <a:pt x="2435" y="868"/>
                  </a:cubicBezTo>
                  <a:cubicBezTo>
                    <a:pt x="1668" y="634"/>
                    <a:pt x="1068" y="401"/>
                    <a:pt x="668" y="234"/>
                  </a:cubicBezTo>
                  <a:cubicBezTo>
                    <a:pt x="434" y="134"/>
                    <a:pt x="234" y="6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432;p72">
              <a:extLst>
                <a:ext uri="{FF2B5EF4-FFF2-40B4-BE49-F238E27FC236}">
                  <a16:creationId xmlns:a16="http://schemas.microsoft.com/office/drawing/2014/main" id="{4CD569EF-FCDD-5350-961C-5D3C28AF9733}"/>
                </a:ext>
              </a:extLst>
            </p:cNvPr>
            <p:cNvSpPr/>
            <p:nvPr/>
          </p:nvSpPr>
          <p:spPr>
            <a:xfrm>
              <a:off x="6392443" y="3391495"/>
              <a:ext cx="248636" cy="335464"/>
            </a:xfrm>
            <a:custGeom>
              <a:avLst/>
              <a:gdLst/>
              <a:ahLst/>
              <a:cxnLst/>
              <a:rect l="l" t="t" r="r" b="b"/>
              <a:pathLst>
                <a:path w="13178" h="17780" extrusionOk="0">
                  <a:moveTo>
                    <a:pt x="13044" y="1"/>
                  </a:moveTo>
                  <a:cubicBezTo>
                    <a:pt x="13010" y="301"/>
                    <a:pt x="13010" y="634"/>
                    <a:pt x="13044" y="935"/>
                  </a:cubicBezTo>
                  <a:cubicBezTo>
                    <a:pt x="13044" y="1802"/>
                    <a:pt x="12977" y="2636"/>
                    <a:pt x="12877" y="3503"/>
                  </a:cubicBezTo>
                  <a:cubicBezTo>
                    <a:pt x="12143" y="9207"/>
                    <a:pt x="8507" y="14144"/>
                    <a:pt x="3303" y="16546"/>
                  </a:cubicBezTo>
                  <a:cubicBezTo>
                    <a:pt x="2536" y="16913"/>
                    <a:pt x="1736" y="17246"/>
                    <a:pt x="902" y="17480"/>
                  </a:cubicBezTo>
                  <a:cubicBezTo>
                    <a:pt x="601" y="17546"/>
                    <a:pt x="301" y="17647"/>
                    <a:pt x="1" y="17780"/>
                  </a:cubicBezTo>
                  <a:cubicBezTo>
                    <a:pt x="101" y="17780"/>
                    <a:pt x="168" y="17747"/>
                    <a:pt x="268" y="17747"/>
                  </a:cubicBezTo>
                  <a:cubicBezTo>
                    <a:pt x="401" y="17713"/>
                    <a:pt x="635" y="17680"/>
                    <a:pt x="935" y="17580"/>
                  </a:cubicBezTo>
                  <a:cubicBezTo>
                    <a:pt x="1769" y="17380"/>
                    <a:pt x="2603" y="17079"/>
                    <a:pt x="3370" y="16713"/>
                  </a:cubicBezTo>
                  <a:cubicBezTo>
                    <a:pt x="8707" y="14344"/>
                    <a:pt x="12410" y="9341"/>
                    <a:pt x="13044" y="3536"/>
                  </a:cubicBezTo>
                  <a:cubicBezTo>
                    <a:pt x="13144" y="2669"/>
                    <a:pt x="13177" y="1802"/>
                    <a:pt x="13144" y="935"/>
                  </a:cubicBezTo>
                  <a:cubicBezTo>
                    <a:pt x="13110" y="668"/>
                    <a:pt x="13077" y="401"/>
                    <a:pt x="13077" y="234"/>
                  </a:cubicBezTo>
                  <a:cubicBezTo>
                    <a:pt x="13077" y="167"/>
                    <a:pt x="13044" y="67"/>
                    <a:pt x="13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433;p72">
              <a:extLst>
                <a:ext uri="{FF2B5EF4-FFF2-40B4-BE49-F238E27FC236}">
                  <a16:creationId xmlns:a16="http://schemas.microsoft.com/office/drawing/2014/main" id="{92184AA9-2A1C-0488-4883-BA9E201E3BC4}"/>
                </a:ext>
              </a:extLst>
            </p:cNvPr>
            <p:cNvSpPr/>
            <p:nvPr/>
          </p:nvSpPr>
          <p:spPr>
            <a:xfrm>
              <a:off x="6703361" y="3061710"/>
              <a:ext cx="74281" cy="804340"/>
            </a:xfrm>
            <a:custGeom>
              <a:avLst/>
              <a:gdLst/>
              <a:ahLst/>
              <a:cxnLst/>
              <a:rect l="l" t="t" r="r" b="b"/>
              <a:pathLst>
                <a:path w="3937" h="42631" extrusionOk="0">
                  <a:moveTo>
                    <a:pt x="334" y="0"/>
                  </a:moveTo>
                  <a:cubicBezTo>
                    <a:pt x="301" y="134"/>
                    <a:pt x="301" y="267"/>
                    <a:pt x="301" y="434"/>
                  </a:cubicBezTo>
                  <a:cubicBezTo>
                    <a:pt x="267" y="734"/>
                    <a:pt x="234" y="1135"/>
                    <a:pt x="201" y="1668"/>
                  </a:cubicBezTo>
                  <a:cubicBezTo>
                    <a:pt x="134" y="2202"/>
                    <a:pt x="100" y="2869"/>
                    <a:pt x="67" y="3636"/>
                  </a:cubicBezTo>
                  <a:cubicBezTo>
                    <a:pt x="34" y="4404"/>
                    <a:pt x="34" y="5304"/>
                    <a:pt x="34" y="6272"/>
                  </a:cubicBezTo>
                  <a:cubicBezTo>
                    <a:pt x="0" y="8206"/>
                    <a:pt x="67" y="10508"/>
                    <a:pt x="234" y="13076"/>
                  </a:cubicBezTo>
                  <a:cubicBezTo>
                    <a:pt x="401" y="15645"/>
                    <a:pt x="634" y="18447"/>
                    <a:pt x="968" y="21382"/>
                  </a:cubicBezTo>
                  <a:cubicBezTo>
                    <a:pt x="1668" y="27253"/>
                    <a:pt x="2469" y="32557"/>
                    <a:pt x="3003" y="36393"/>
                  </a:cubicBezTo>
                  <a:cubicBezTo>
                    <a:pt x="3303" y="38294"/>
                    <a:pt x="3503" y="39862"/>
                    <a:pt x="3670" y="40963"/>
                  </a:cubicBezTo>
                  <a:lnTo>
                    <a:pt x="3870" y="42197"/>
                  </a:lnTo>
                  <a:cubicBezTo>
                    <a:pt x="3870" y="42331"/>
                    <a:pt x="3903" y="42464"/>
                    <a:pt x="3937" y="42631"/>
                  </a:cubicBezTo>
                  <a:cubicBezTo>
                    <a:pt x="3937" y="42464"/>
                    <a:pt x="3937" y="42331"/>
                    <a:pt x="3903" y="42197"/>
                  </a:cubicBezTo>
                  <a:cubicBezTo>
                    <a:pt x="3870" y="41897"/>
                    <a:pt x="3836" y="41463"/>
                    <a:pt x="3770" y="40963"/>
                  </a:cubicBezTo>
                  <a:cubicBezTo>
                    <a:pt x="3670" y="39862"/>
                    <a:pt x="3436" y="38328"/>
                    <a:pt x="3203" y="36393"/>
                  </a:cubicBezTo>
                  <a:cubicBezTo>
                    <a:pt x="2702" y="32557"/>
                    <a:pt x="1902" y="27253"/>
                    <a:pt x="1235" y="21382"/>
                  </a:cubicBezTo>
                  <a:cubicBezTo>
                    <a:pt x="901" y="18447"/>
                    <a:pt x="634" y="15645"/>
                    <a:pt x="467" y="13076"/>
                  </a:cubicBezTo>
                  <a:cubicBezTo>
                    <a:pt x="301" y="10541"/>
                    <a:pt x="201" y="8206"/>
                    <a:pt x="201" y="6272"/>
                  </a:cubicBezTo>
                  <a:cubicBezTo>
                    <a:pt x="201" y="5304"/>
                    <a:pt x="201" y="4437"/>
                    <a:pt x="234" y="3670"/>
                  </a:cubicBezTo>
                  <a:cubicBezTo>
                    <a:pt x="234" y="2902"/>
                    <a:pt x="267" y="2235"/>
                    <a:pt x="301" y="1702"/>
                  </a:cubicBezTo>
                  <a:cubicBezTo>
                    <a:pt x="301" y="1168"/>
                    <a:pt x="334" y="768"/>
                    <a:pt x="334" y="434"/>
                  </a:cubicBezTo>
                  <a:cubicBezTo>
                    <a:pt x="367" y="301"/>
                    <a:pt x="367" y="134"/>
                    <a:pt x="3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434;p72">
              <a:extLst>
                <a:ext uri="{FF2B5EF4-FFF2-40B4-BE49-F238E27FC236}">
                  <a16:creationId xmlns:a16="http://schemas.microsoft.com/office/drawing/2014/main" id="{7220BCDC-251D-D290-D742-C119B4564EE1}"/>
                </a:ext>
              </a:extLst>
            </p:cNvPr>
            <p:cNvSpPr/>
            <p:nvPr/>
          </p:nvSpPr>
          <p:spPr>
            <a:xfrm>
              <a:off x="5672433" y="2318293"/>
              <a:ext cx="82470" cy="30471"/>
            </a:xfrm>
            <a:custGeom>
              <a:avLst/>
              <a:gdLst/>
              <a:ahLst/>
              <a:cxnLst/>
              <a:rect l="l" t="t" r="r" b="b"/>
              <a:pathLst>
                <a:path w="4371" h="1615" extrusionOk="0">
                  <a:moveTo>
                    <a:pt x="4171" y="0"/>
                  </a:moveTo>
                  <a:cubicBezTo>
                    <a:pt x="3805" y="0"/>
                    <a:pt x="2983" y="120"/>
                    <a:pt x="2069" y="441"/>
                  </a:cubicBezTo>
                  <a:cubicBezTo>
                    <a:pt x="835" y="908"/>
                    <a:pt x="1" y="1575"/>
                    <a:pt x="34" y="1609"/>
                  </a:cubicBezTo>
                  <a:cubicBezTo>
                    <a:pt x="38" y="1613"/>
                    <a:pt x="44" y="1614"/>
                    <a:pt x="54" y="1614"/>
                  </a:cubicBezTo>
                  <a:cubicBezTo>
                    <a:pt x="202" y="1614"/>
                    <a:pt x="1037" y="1117"/>
                    <a:pt x="2169" y="708"/>
                  </a:cubicBezTo>
                  <a:cubicBezTo>
                    <a:pt x="3337" y="274"/>
                    <a:pt x="4371" y="108"/>
                    <a:pt x="4371" y="41"/>
                  </a:cubicBezTo>
                  <a:cubicBezTo>
                    <a:pt x="4371" y="15"/>
                    <a:pt x="4299" y="0"/>
                    <a:pt x="4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435;p72">
              <a:extLst>
                <a:ext uri="{FF2B5EF4-FFF2-40B4-BE49-F238E27FC236}">
                  <a16:creationId xmlns:a16="http://schemas.microsoft.com/office/drawing/2014/main" id="{EA1510AE-6B48-88D8-C270-F160F71B3D2D}"/>
                </a:ext>
              </a:extLst>
            </p:cNvPr>
            <p:cNvSpPr/>
            <p:nvPr/>
          </p:nvSpPr>
          <p:spPr>
            <a:xfrm>
              <a:off x="5904058" y="3164670"/>
              <a:ext cx="794907" cy="79564"/>
            </a:xfrm>
            <a:custGeom>
              <a:avLst/>
              <a:gdLst/>
              <a:ahLst/>
              <a:cxnLst/>
              <a:rect l="l" t="t" r="r" b="b"/>
              <a:pathLst>
                <a:path w="42131" h="4217" extrusionOk="0">
                  <a:moveTo>
                    <a:pt x="10992" y="1"/>
                  </a:moveTo>
                  <a:cubicBezTo>
                    <a:pt x="9237" y="1"/>
                    <a:pt x="7630" y="32"/>
                    <a:pt x="6239" y="81"/>
                  </a:cubicBezTo>
                  <a:cubicBezTo>
                    <a:pt x="2369" y="247"/>
                    <a:pt x="1" y="514"/>
                    <a:pt x="1" y="514"/>
                  </a:cubicBezTo>
                  <a:lnTo>
                    <a:pt x="434" y="514"/>
                  </a:lnTo>
                  <a:lnTo>
                    <a:pt x="1669" y="414"/>
                  </a:lnTo>
                  <a:cubicBezTo>
                    <a:pt x="2202" y="381"/>
                    <a:pt x="2870" y="348"/>
                    <a:pt x="3637" y="281"/>
                  </a:cubicBezTo>
                  <a:cubicBezTo>
                    <a:pt x="4404" y="247"/>
                    <a:pt x="5271" y="181"/>
                    <a:pt x="6239" y="181"/>
                  </a:cubicBezTo>
                  <a:cubicBezTo>
                    <a:pt x="7414" y="140"/>
                    <a:pt x="8742" y="111"/>
                    <a:pt x="10183" y="111"/>
                  </a:cubicBezTo>
                  <a:cubicBezTo>
                    <a:pt x="11074" y="111"/>
                    <a:pt x="12008" y="122"/>
                    <a:pt x="12977" y="147"/>
                  </a:cubicBezTo>
                  <a:cubicBezTo>
                    <a:pt x="15512" y="181"/>
                    <a:pt x="18314" y="314"/>
                    <a:pt x="21249" y="581"/>
                  </a:cubicBezTo>
                  <a:cubicBezTo>
                    <a:pt x="24151" y="848"/>
                    <a:pt x="26920" y="1181"/>
                    <a:pt x="29455" y="1582"/>
                  </a:cubicBezTo>
                  <a:cubicBezTo>
                    <a:pt x="31957" y="1982"/>
                    <a:pt x="34192" y="2382"/>
                    <a:pt x="36093" y="2816"/>
                  </a:cubicBezTo>
                  <a:cubicBezTo>
                    <a:pt x="37027" y="2983"/>
                    <a:pt x="37861" y="3216"/>
                    <a:pt x="38628" y="3350"/>
                  </a:cubicBezTo>
                  <a:cubicBezTo>
                    <a:pt x="39362" y="3516"/>
                    <a:pt x="39996" y="3683"/>
                    <a:pt x="40530" y="3817"/>
                  </a:cubicBezTo>
                  <a:lnTo>
                    <a:pt x="41731" y="4117"/>
                  </a:lnTo>
                  <a:lnTo>
                    <a:pt x="42131" y="4217"/>
                  </a:lnTo>
                  <a:cubicBezTo>
                    <a:pt x="42131" y="4217"/>
                    <a:pt x="39863" y="3516"/>
                    <a:pt x="36093" y="2716"/>
                  </a:cubicBezTo>
                  <a:cubicBezTo>
                    <a:pt x="34225" y="2282"/>
                    <a:pt x="31957" y="1849"/>
                    <a:pt x="29455" y="1448"/>
                  </a:cubicBezTo>
                  <a:cubicBezTo>
                    <a:pt x="26953" y="1081"/>
                    <a:pt x="24151" y="714"/>
                    <a:pt x="21249" y="448"/>
                  </a:cubicBezTo>
                  <a:cubicBezTo>
                    <a:pt x="18314" y="214"/>
                    <a:pt x="15512" y="47"/>
                    <a:pt x="12977" y="14"/>
                  </a:cubicBezTo>
                  <a:cubicBezTo>
                    <a:pt x="12297" y="5"/>
                    <a:pt x="11635" y="1"/>
                    <a:pt x="1099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436;p72">
              <a:extLst>
                <a:ext uri="{FF2B5EF4-FFF2-40B4-BE49-F238E27FC236}">
                  <a16:creationId xmlns:a16="http://schemas.microsoft.com/office/drawing/2014/main" id="{A2369B25-DD06-C90A-34D7-290F30B38E44}"/>
                </a:ext>
              </a:extLst>
            </p:cNvPr>
            <p:cNvSpPr/>
            <p:nvPr/>
          </p:nvSpPr>
          <p:spPr>
            <a:xfrm>
              <a:off x="5999094" y="3502832"/>
              <a:ext cx="622458" cy="21471"/>
            </a:xfrm>
            <a:custGeom>
              <a:avLst/>
              <a:gdLst/>
              <a:ahLst/>
              <a:cxnLst/>
              <a:rect l="l" t="t" r="r" b="b"/>
              <a:pathLst>
                <a:path w="32991" h="1138" extrusionOk="0">
                  <a:moveTo>
                    <a:pt x="17346" y="0"/>
                  </a:moveTo>
                  <a:cubicBezTo>
                    <a:pt x="17015" y="0"/>
                    <a:pt x="16682" y="1"/>
                    <a:pt x="16346" y="4"/>
                  </a:cubicBezTo>
                  <a:cubicBezTo>
                    <a:pt x="11742" y="37"/>
                    <a:pt x="7539" y="237"/>
                    <a:pt x="4537" y="437"/>
                  </a:cubicBezTo>
                  <a:cubicBezTo>
                    <a:pt x="3036" y="538"/>
                    <a:pt x="1802" y="638"/>
                    <a:pt x="968" y="738"/>
                  </a:cubicBezTo>
                  <a:lnTo>
                    <a:pt x="1" y="838"/>
                  </a:lnTo>
                  <a:lnTo>
                    <a:pt x="968" y="771"/>
                  </a:lnTo>
                  <a:cubicBezTo>
                    <a:pt x="1802" y="704"/>
                    <a:pt x="3036" y="604"/>
                    <a:pt x="4537" y="504"/>
                  </a:cubicBezTo>
                  <a:cubicBezTo>
                    <a:pt x="7539" y="304"/>
                    <a:pt x="11709" y="104"/>
                    <a:pt x="16346" y="104"/>
                  </a:cubicBezTo>
                  <a:cubicBezTo>
                    <a:pt x="16683" y="101"/>
                    <a:pt x="17019" y="100"/>
                    <a:pt x="17351" y="100"/>
                  </a:cubicBezTo>
                  <a:cubicBezTo>
                    <a:pt x="21554" y="100"/>
                    <a:pt x="25339" y="290"/>
                    <a:pt x="28121" y="538"/>
                  </a:cubicBezTo>
                  <a:cubicBezTo>
                    <a:pt x="28888" y="604"/>
                    <a:pt x="29555" y="671"/>
                    <a:pt x="30156" y="738"/>
                  </a:cubicBezTo>
                  <a:cubicBezTo>
                    <a:pt x="30756" y="838"/>
                    <a:pt x="31256" y="871"/>
                    <a:pt x="31690" y="938"/>
                  </a:cubicBezTo>
                  <a:lnTo>
                    <a:pt x="32264" y="1017"/>
                  </a:lnTo>
                  <a:lnTo>
                    <a:pt x="32264" y="1017"/>
                  </a:lnTo>
                  <a:cubicBezTo>
                    <a:pt x="31463" y="890"/>
                    <a:pt x="30029" y="681"/>
                    <a:pt x="28121" y="471"/>
                  </a:cubicBezTo>
                  <a:cubicBezTo>
                    <a:pt x="25338" y="192"/>
                    <a:pt x="21551" y="0"/>
                    <a:pt x="17346" y="0"/>
                  </a:cubicBezTo>
                  <a:close/>
                  <a:moveTo>
                    <a:pt x="32264" y="1017"/>
                  </a:moveTo>
                  <a:lnTo>
                    <a:pt x="32264" y="1017"/>
                  </a:lnTo>
                  <a:cubicBezTo>
                    <a:pt x="32738" y="1092"/>
                    <a:pt x="32991" y="1138"/>
                    <a:pt x="32991" y="1138"/>
                  </a:cubicBezTo>
                  <a:lnTo>
                    <a:pt x="32657" y="1071"/>
                  </a:lnTo>
                  <a:lnTo>
                    <a:pt x="32264" y="1017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437;p72">
              <a:extLst>
                <a:ext uri="{FF2B5EF4-FFF2-40B4-BE49-F238E27FC236}">
                  <a16:creationId xmlns:a16="http://schemas.microsoft.com/office/drawing/2014/main" id="{930394F6-AE2A-D1AF-3DF7-C366DAEA38AE}"/>
                </a:ext>
              </a:extLst>
            </p:cNvPr>
            <p:cNvSpPr/>
            <p:nvPr/>
          </p:nvSpPr>
          <p:spPr>
            <a:xfrm>
              <a:off x="6017357" y="3882409"/>
              <a:ext cx="760285" cy="23528"/>
            </a:xfrm>
            <a:custGeom>
              <a:avLst/>
              <a:gdLst/>
              <a:ahLst/>
              <a:cxnLst/>
              <a:rect l="l" t="t" r="r" b="b"/>
              <a:pathLst>
                <a:path w="40296" h="1247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202" y="434"/>
                    <a:pt x="5871" y="801"/>
                  </a:cubicBezTo>
                  <a:cubicBezTo>
                    <a:pt x="8885" y="1098"/>
                    <a:pt x="11913" y="1247"/>
                    <a:pt x="14946" y="1247"/>
                  </a:cubicBezTo>
                  <a:cubicBezTo>
                    <a:pt x="16679" y="1247"/>
                    <a:pt x="18413" y="1198"/>
                    <a:pt x="20148" y="1101"/>
                  </a:cubicBezTo>
                  <a:cubicBezTo>
                    <a:pt x="22950" y="968"/>
                    <a:pt x="25585" y="667"/>
                    <a:pt x="27987" y="467"/>
                  </a:cubicBezTo>
                  <a:cubicBezTo>
                    <a:pt x="30122" y="234"/>
                    <a:pt x="32256" y="167"/>
                    <a:pt x="34391" y="167"/>
                  </a:cubicBezTo>
                  <a:cubicBezTo>
                    <a:pt x="35859" y="200"/>
                    <a:pt x="37293" y="334"/>
                    <a:pt x="38694" y="567"/>
                  </a:cubicBezTo>
                  <a:cubicBezTo>
                    <a:pt x="39228" y="634"/>
                    <a:pt x="39595" y="734"/>
                    <a:pt x="39862" y="801"/>
                  </a:cubicBezTo>
                  <a:cubicBezTo>
                    <a:pt x="40129" y="834"/>
                    <a:pt x="40296" y="867"/>
                    <a:pt x="40296" y="867"/>
                  </a:cubicBezTo>
                  <a:cubicBezTo>
                    <a:pt x="40296" y="867"/>
                    <a:pt x="40129" y="834"/>
                    <a:pt x="39895" y="767"/>
                  </a:cubicBezTo>
                  <a:cubicBezTo>
                    <a:pt x="39628" y="701"/>
                    <a:pt x="39228" y="601"/>
                    <a:pt x="38728" y="534"/>
                  </a:cubicBezTo>
                  <a:cubicBezTo>
                    <a:pt x="37293" y="267"/>
                    <a:pt x="35859" y="134"/>
                    <a:pt x="34425" y="100"/>
                  </a:cubicBezTo>
                  <a:cubicBezTo>
                    <a:pt x="34149" y="96"/>
                    <a:pt x="33874" y="94"/>
                    <a:pt x="33600" y="94"/>
                  </a:cubicBezTo>
                  <a:cubicBezTo>
                    <a:pt x="31714" y="94"/>
                    <a:pt x="29850" y="192"/>
                    <a:pt x="27987" y="367"/>
                  </a:cubicBezTo>
                  <a:cubicBezTo>
                    <a:pt x="25585" y="567"/>
                    <a:pt x="22950" y="867"/>
                    <a:pt x="20148" y="1001"/>
                  </a:cubicBezTo>
                  <a:cubicBezTo>
                    <a:pt x="18384" y="1100"/>
                    <a:pt x="16619" y="1148"/>
                    <a:pt x="14857" y="1148"/>
                  </a:cubicBezTo>
                  <a:cubicBezTo>
                    <a:pt x="11854" y="1148"/>
                    <a:pt x="8856" y="1007"/>
                    <a:pt x="5871" y="734"/>
                  </a:cubicBezTo>
                  <a:cubicBezTo>
                    <a:pt x="4070" y="534"/>
                    <a:pt x="2602" y="367"/>
                    <a:pt x="1568" y="234"/>
                  </a:cubicBezTo>
                  <a:lnTo>
                    <a:pt x="40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438;p72">
              <a:extLst>
                <a:ext uri="{FF2B5EF4-FFF2-40B4-BE49-F238E27FC236}">
                  <a16:creationId xmlns:a16="http://schemas.microsoft.com/office/drawing/2014/main" id="{E8945C0D-AC34-DCFD-BFAA-A01582219CD3}"/>
                </a:ext>
              </a:extLst>
            </p:cNvPr>
            <p:cNvSpPr/>
            <p:nvPr/>
          </p:nvSpPr>
          <p:spPr>
            <a:xfrm>
              <a:off x="5930491" y="2792961"/>
              <a:ext cx="799322" cy="208976"/>
            </a:xfrm>
            <a:custGeom>
              <a:avLst/>
              <a:gdLst/>
              <a:ahLst/>
              <a:cxnLst/>
              <a:rect l="l" t="t" r="r" b="b"/>
              <a:pathLst>
                <a:path w="42365" h="11076" extrusionOk="0">
                  <a:moveTo>
                    <a:pt x="1" y="1"/>
                  </a:moveTo>
                  <a:cubicBezTo>
                    <a:pt x="1" y="1"/>
                    <a:pt x="134" y="68"/>
                    <a:pt x="401" y="134"/>
                  </a:cubicBezTo>
                  <a:lnTo>
                    <a:pt x="1669" y="401"/>
                  </a:lnTo>
                  <a:lnTo>
                    <a:pt x="6239" y="1502"/>
                  </a:lnTo>
                  <a:cubicBezTo>
                    <a:pt x="10075" y="2403"/>
                    <a:pt x="15412" y="3704"/>
                    <a:pt x="21249" y="5238"/>
                  </a:cubicBezTo>
                  <a:cubicBezTo>
                    <a:pt x="27120" y="6772"/>
                    <a:pt x="32391" y="8207"/>
                    <a:pt x="36193" y="9308"/>
                  </a:cubicBezTo>
                  <a:lnTo>
                    <a:pt x="40697" y="10608"/>
                  </a:lnTo>
                  <a:lnTo>
                    <a:pt x="41931" y="10942"/>
                  </a:lnTo>
                  <a:lnTo>
                    <a:pt x="40697" y="10575"/>
                  </a:lnTo>
                  <a:lnTo>
                    <a:pt x="36227" y="9241"/>
                  </a:lnTo>
                  <a:cubicBezTo>
                    <a:pt x="32424" y="8140"/>
                    <a:pt x="27154" y="6639"/>
                    <a:pt x="21283" y="5138"/>
                  </a:cubicBezTo>
                  <a:cubicBezTo>
                    <a:pt x="15412" y="3603"/>
                    <a:pt x="10108" y="2336"/>
                    <a:pt x="6239" y="1435"/>
                  </a:cubicBezTo>
                  <a:lnTo>
                    <a:pt x="1669" y="368"/>
                  </a:lnTo>
                  <a:lnTo>
                    <a:pt x="401" y="101"/>
                  </a:lnTo>
                  <a:lnTo>
                    <a:pt x="1" y="1"/>
                  </a:lnTo>
                  <a:close/>
                  <a:moveTo>
                    <a:pt x="41931" y="10942"/>
                  </a:moveTo>
                  <a:lnTo>
                    <a:pt x="42364" y="11075"/>
                  </a:lnTo>
                  <a:cubicBezTo>
                    <a:pt x="42364" y="11075"/>
                    <a:pt x="42198" y="11009"/>
                    <a:pt x="41931" y="1094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439;p72">
              <a:extLst>
                <a:ext uri="{FF2B5EF4-FFF2-40B4-BE49-F238E27FC236}">
                  <a16:creationId xmlns:a16="http://schemas.microsoft.com/office/drawing/2014/main" id="{F9B1F13F-4663-F343-2508-C23719775C57}"/>
                </a:ext>
              </a:extLst>
            </p:cNvPr>
            <p:cNvSpPr/>
            <p:nvPr/>
          </p:nvSpPr>
          <p:spPr>
            <a:xfrm>
              <a:off x="5819720" y="2865337"/>
              <a:ext cx="156110" cy="60451"/>
            </a:xfrm>
            <a:custGeom>
              <a:avLst/>
              <a:gdLst/>
              <a:ahLst/>
              <a:cxnLst/>
              <a:rect l="l" t="t" r="r" b="b"/>
              <a:pathLst>
                <a:path w="8274" h="3204" extrusionOk="0">
                  <a:moveTo>
                    <a:pt x="8274" y="1"/>
                  </a:moveTo>
                  <a:cubicBezTo>
                    <a:pt x="8257" y="1"/>
                    <a:pt x="8240" y="9"/>
                    <a:pt x="8223" y="18"/>
                  </a:cubicBezTo>
                  <a:lnTo>
                    <a:pt x="8223" y="18"/>
                  </a:lnTo>
                  <a:lnTo>
                    <a:pt x="8274" y="1"/>
                  </a:lnTo>
                  <a:close/>
                  <a:moveTo>
                    <a:pt x="8223" y="18"/>
                  </a:moveTo>
                  <a:lnTo>
                    <a:pt x="8173" y="34"/>
                  </a:lnTo>
                  <a:cubicBezTo>
                    <a:pt x="8190" y="34"/>
                    <a:pt x="8207" y="26"/>
                    <a:pt x="8223" y="18"/>
                  </a:cubicBezTo>
                  <a:close/>
                  <a:moveTo>
                    <a:pt x="7907" y="101"/>
                  </a:moveTo>
                  <a:lnTo>
                    <a:pt x="6973" y="301"/>
                  </a:lnTo>
                  <a:lnTo>
                    <a:pt x="3804" y="1068"/>
                  </a:lnTo>
                  <a:cubicBezTo>
                    <a:pt x="3203" y="1235"/>
                    <a:pt x="2636" y="1369"/>
                    <a:pt x="2102" y="1535"/>
                  </a:cubicBezTo>
                  <a:cubicBezTo>
                    <a:pt x="1602" y="1635"/>
                    <a:pt x="1168" y="1869"/>
                    <a:pt x="768" y="2169"/>
                  </a:cubicBezTo>
                  <a:cubicBezTo>
                    <a:pt x="501" y="2336"/>
                    <a:pt x="268" y="2569"/>
                    <a:pt x="101" y="2870"/>
                  </a:cubicBezTo>
                  <a:cubicBezTo>
                    <a:pt x="68" y="2970"/>
                    <a:pt x="1" y="3070"/>
                    <a:pt x="1" y="3203"/>
                  </a:cubicBezTo>
                  <a:cubicBezTo>
                    <a:pt x="168" y="2770"/>
                    <a:pt x="468" y="2436"/>
                    <a:pt x="835" y="2169"/>
                  </a:cubicBezTo>
                  <a:cubicBezTo>
                    <a:pt x="1202" y="1902"/>
                    <a:pt x="1669" y="1702"/>
                    <a:pt x="2136" y="1569"/>
                  </a:cubicBezTo>
                  <a:cubicBezTo>
                    <a:pt x="2636" y="1435"/>
                    <a:pt x="3237" y="1302"/>
                    <a:pt x="3837" y="1168"/>
                  </a:cubicBezTo>
                  <a:lnTo>
                    <a:pt x="6973" y="368"/>
                  </a:lnTo>
                  <a:lnTo>
                    <a:pt x="7907" y="10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440;p72">
              <a:extLst>
                <a:ext uri="{FF2B5EF4-FFF2-40B4-BE49-F238E27FC236}">
                  <a16:creationId xmlns:a16="http://schemas.microsoft.com/office/drawing/2014/main" id="{DD931964-3F3C-FC09-612B-B6EFECE8ED80}"/>
                </a:ext>
              </a:extLst>
            </p:cNvPr>
            <p:cNvSpPr/>
            <p:nvPr/>
          </p:nvSpPr>
          <p:spPr>
            <a:xfrm>
              <a:off x="5618943" y="2545005"/>
              <a:ext cx="277560" cy="104488"/>
            </a:xfrm>
            <a:custGeom>
              <a:avLst/>
              <a:gdLst/>
              <a:ahLst/>
              <a:cxnLst/>
              <a:rect l="l" t="t" r="r" b="b"/>
              <a:pathLst>
                <a:path w="14711" h="5538" extrusionOk="0">
                  <a:moveTo>
                    <a:pt x="14578" y="0"/>
                  </a:moveTo>
                  <a:lnTo>
                    <a:pt x="14512" y="10"/>
                  </a:lnTo>
                  <a:lnTo>
                    <a:pt x="14512" y="10"/>
                  </a:lnTo>
                  <a:cubicBezTo>
                    <a:pt x="14536" y="8"/>
                    <a:pt x="14560" y="7"/>
                    <a:pt x="14584" y="6"/>
                  </a:cubicBezTo>
                  <a:lnTo>
                    <a:pt x="14584" y="6"/>
                  </a:lnTo>
                  <a:cubicBezTo>
                    <a:pt x="14582" y="4"/>
                    <a:pt x="14580" y="2"/>
                    <a:pt x="14578" y="0"/>
                  </a:cubicBezTo>
                  <a:close/>
                  <a:moveTo>
                    <a:pt x="14711" y="0"/>
                  </a:moveTo>
                  <a:lnTo>
                    <a:pt x="14711" y="0"/>
                  </a:lnTo>
                  <a:cubicBezTo>
                    <a:pt x="14669" y="2"/>
                    <a:pt x="14626" y="4"/>
                    <a:pt x="14584" y="6"/>
                  </a:cubicBezTo>
                  <a:lnTo>
                    <a:pt x="14584" y="6"/>
                  </a:lnTo>
                  <a:cubicBezTo>
                    <a:pt x="14600" y="19"/>
                    <a:pt x="14622" y="25"/>
                    <a:pt x="14644" y="25"/>
                  </a:cubicBezTo>
                  <a:cubicBezTo>
                    <a:pt x="14669" y="25"/>
                    <a:pt x="14694" y="17"/>
                    <a:pt x="14711" y="0"/>
                  </a:cubicBezTo>
                  <a:close/>
                  <a:moveTo>
                    <a:pt x="14512" y="10"/>
                  </a:moveTo>
                  <a:cubicBezTo>
                    <a:pt x="13811" y="45"/>
                    <a:pt x="13110" y="109"/>
                    <a:pt x="12409" y="200"/>
                  </a:cubicBezTo>
                  <a:cubicBezTo>
                    <a:pt x="8640" y="667"/>
                    <a:pt x="5037" y="2035"/>
                    <a:pt x="1868" y="4136"/>
                  </a:cubicBezTo>
                  <a:cubicBezTo>
                    <a:pt x="1245" y="4563"/>
                    <a:pt x="621" y="5022"/>
                    <a:pt x="29" y="5513"/>
                  </a:cubicBezTo>
                  <a:lnTo>
                    <a:pt x="29" y="5513"/>
                  </a:lnTo>
                  <a:cubicBezTo>
                    <a:pt x="64" y="5488"/>
                    <a:pt x="109" y="5463"/>
                    <a:pt x="134" y="5437"/>
                  </a:cubicBezTo>
                  <a:lnTo>
                    <a:pt x="501" y="5170"/>
                  </a:lnTo>
                  <a:cubicBezTo>
                    <a:pt x="834" y="4937"/>
                    <a:pt x="1301" y="4570"/>
                    <a:pt x="1935" y="4203"/>
                  </a:cubicBezTo>
                  <a:cubicBezTo>
                    <a:pt x="5071" y="2135"/>
                    <a:pt x="8673" y="767"/>
                    <a:pt x="12409" y="234"/>
                  </a:cubicBezTo>
                  <a:cubicBezTo>
                    <a:pt x="13110" y="134"/>
                    <a:pt x="13677" y="67"/>
                    <a:pt x="14111" y="67"/>
                  </a:cubicBezTo>
                  <a:lnTo>
                    <a:pt x="14512" y="10"/>
                  </a:lnTo>
                  <a:close/>
                  <a:moveTo>
                    <a:pt x="29" y="5513"/>
                  </a:moveTo>
                  <a:lnTo>
                    <a:pt x="29" y="5513"/>
                  </a:lnTo>
                  <a:cubicBezTo>
                    <a:pt x="18" y="5521"/>
                    <a:pt x="8" y="5529"/>
                    <a:pt x="0" y="5537"/>
                  </a:cubicBezTo>
                  <a:cubicBezTo>
                    <a:pt x="10" y="5529"/>
                    <a:pt x="20" y="5521"/>
                    <a:pt x="29" y="551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441;p72">
              <a:extLst>
                <a:ext uri="{FF2B5EF4-FFF2-40B4-BE49-F238E27FC236}">
                  <a16:creationId xmlns:a16="http://schemas.microsoft.com/office/drawing/2014/main" id="{96E06E12-7903-5B67-8AA6-77CE285230A0}"/>
                </a:ext>
              </a:extLst>
            </p:cNvPr>
            <p:cNvSpPr/>
            <p:nvPr/>
          </p:nvSpPr>
          <p:spPr>
            <a:xfrm>
              <a:off x="5505021" y="2202145"/>
              <a:ext cx="256183" cy="69734"/>
            </a:xfrm>
            <a:custGeom>
              <a:avLst/>
              <a:gdLst/>
              <a:ahLst/>
              <a:cxnLst/>
              <a:rect l="l" t="t" r="r" b="b"/>
              <a:pathLst>
                <a:path w="13578" h="3696" extrusionOk="0">
                  <a:moveTo>
                    <a:pt x="2944" y="0"/>
                  </a:moveTo>
                  <a:cubicBezTo>
                    <a:pt x="2653" y="0"/>
                    <a:pt x="2361" y="9"/>
                    <a:pt x="2069" y="26"/>
                  </a:cubicBezTo>
                  <a:cubicBezTo>
                    <a:pt x="1368" y="59"/>
                    <a:pt x="668" y="126"/>
                    <a:pt x="1" y="259"/>
                  </a:cubicBezTo>
                  <a:lnTo>
                    <a:pt x="134" y="259"/>
                  </a:lnTo>
                  <a:lnTo>
                    <a:pt x="568" y="226"/>
                  </a:lnTo>
                  <a:cubicBezTo>
                    <a:pt x="901" y="159"/>
                    <a:pt x="1435" y="126"/>
                    <a:pt x="2102" y="93"/>
                  </a:cubicBezTo>
                  <a:cubicBezTo>
                    <a:pt x="2314" y="84"/>
                    <a:pt x="2527" y="80"/>
                    <a:pt x="2739" y="80"/>
                  </a:cubicBezTo>
                  <a:cubicBezTo>
                    <a:pt x="4202" y="80"/>
                    <a:pt x="5683" y="277"/>
                    <a:pt x="7139" y="626"/>
                  </a:cubicBezTo>
                  <a:cubicBezTo>
                    <a:pt x="8740" y="1060"/>
                    <a:pt x="10342" y="1694"/>
                    <a:pt x="11776" y="2528"/>
                  </a:cubicBezTo>
                  <a:cubicBezTo>
                    <a:pt x="12343" y="2895"/>
                    <a:pt x="12810" y="3161"/>
                    <a:pt x="13110" y="3362"/>
                  </a:cubicBezTo>
                  <a:lnTo>
                    <a:pt x="13444" y="3595"/>
                  </a:lnTo>
                  <a:cubicBezTo>
                    <a:pt x="13477" y="3628"/>
                    <a:pt x="13510" y="3662"/>
                    <a:pt x="13577" y="3695"/>
                  </a:cubicBezTo>
                  <a:cubicBezTo>
                    <a:pt x="13010" y="3228"/>
                    <a:pt x="12443" y="2861"/>
                    <a:pt x="11809" y="2494"/>
                  </a:cubicBezTo>
                  <a:cubicBezTo>
                    <a:pt x="10342" y="1627"/>
                    <a:pt x="8774" y="960"/>
                    <a:pt x="7139" y="526"/>
                  </a:cubicBezTo>
                  <a:cubicBezTo>
                    <a:pt x="5758" y="195"/>
                    <a:pt x="4353" y="0"/>
                    <a:pt x="294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442;p72">
              <a:extLst>
                <a:ext uri="{FF2B5EF4-FFF2-40B4-BE49-F238E27FC236}">
                  <a16:creationId xmlns:a16="http://schemas.microsoft.com/office/drawing/2014/main" id="{DE2983FC-262F-CA53-E0CF-E265A704152B}"/>
                </a:ext>
              </a:extLst>
            </p:cNvPr>
            <p:cNvSpPr/>
            <p:nvPr/>
          </p:nvSpPr>
          <p:spPr>
            <a:xfrm>
              <a:off x="5620830" y="1903680"/>
              <a:ext cx="173090" cy="86866"/>
            </a:xfrm>
            <a:custGeom>
              <a:avLst/>
              <a:gdLst/>
              <a:ahLst/>
              <a:cxnLst/>
              <a:rect l="l" t="t" r="r" b="b"/>
              <a:pathLst>
                <a:path w="9174" h="4604" extrusionOk="0">
                  <a:moveTo>
                    <a:pt x="1" y="0"/>
                  </a:moveTo>
                  <a:lnTo>
                    <a:pt x="301" y="33"/>
                  </a:lnTo>
                  <a:cubicBezTo>
                    <a:pt x="601" y="67"/>
                    <a:pt x="968" y="134"/>
                    <a:pt x="1435" y="234"/>
                  </a:cubicBezTo>
                  <a:cubicBezTo>
                    <a:pt x="3903" y="701"/>
                    <a:pt x="6172" y="1835"/>
                    <a:pt x="8040" y="3536"/>
                  </a:cubicBezTo>
                  <a:cubicBezTo>
                    <a:pt x="8440" y="3836"/>
                    <a:pt x="8707" y="4103"/>
                    <a:pt x="8874" y="4303"/>
                  </a:cubicBezTo>
                  <a:lnTo>
                    <a:pt x="9107" y="4537"/>
                  </a:lnTo>
                  <a:lnTo>
                    <a:pt x="9107" y="4537"/>
                  </a:lnTo>
                  <a:lnTo>
                    <a:pt x="8907" y="4303"/>
                  </a:lnTo>
                  <a:cubicBezTo>
                    <a:pt x="8640" y="4003"/>
                    <a:pt x="8373" y="3703"/>
                    <a:pt x="8106" y="3469"/>
                  </a:cubicBezTo>
                  <a:cubicBezTo>
                    <a:pt x="7172" y="2602"/>
                    <a:pt x="6138" y="1868"/>
                    <a:pt x="5004" y="1334"/>
                  </a:cubicBezTo>
                  <a:cubicBezTo>
                    <a:pt x="3870" y="767"/>
                    <a:pt x="2669" y="367"/>
                    <a:pt x="1435" y="134"/>
                  </a:cubicBezTo>
                  <a:cubicBezTo>
                    <a:pt x="1068" y="67"/>
                    <a:pt x="668" y="0"/>
                    <a:pt x="301" y="0"/>
                  </a:cubicBezTo>
                  <a:close/>
                  <a:moveTo>
                    <a:pt x="9107" y="4537"/>
                  </a:moveTo>
                  <a:cubicBezTo>
                    <a:pt x="9107" y="4570"/>
                    <a:pt x="9140" y="4570"/>
                    <a:pt x="9174" y="4603"/>
                  </a:cubicBezTo>
                  <a:cubicBezTo>
                    <a:pt x="9174" y="4570"/>
                    <a:pt x="9140" y="4537"/>
                    <a:pt x="9107" y="4537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443;p72">
              <a:extLst>
                <a:ext uri="{FF2B5EF4-FFF2-40B4-BE49-F238E27FC236}">
                  <a16:creationId xmlns:a16="http://schemas.microsoft.com/office/drawing/2014/main" id="{6A57DBE0-B0E8-91AB-5458-A3B79422632F}"/>
                </a:ext>
              </a:extLst>
            </p:cNvPr>
            <p:cNvSpPr/>
            <p:nvPr/>
          </p:nvSpPr>
          <p:spPr>
            <a:xfrm>
              <a:off x="5963849" y="3567642"/>
              <a:ext cx="121488" cy="103564"/>
            </a:xfrm>
            <a:custGeom>
              <a:avLst/>
              <a:gdLst/>
              <a:ahLst/>
              <a:cxnLst/>
              <a:rect l="l" t="t" r="r" b="b"/>
              <a:pathLst>
                <a:path w="6439" h="5489" extrusionOk="0">
                  <a:moveTo>
                    <a:pt x="3879" y="0"/>
                  </a:moveTo>
                  <a:cubicBezTo>
                    <a:pt x="3843" y="0"/>
                    <a:pt x="3806" y="2"/>
                    <a:pt x="3770" y="5"/>
                  </a:cubicBezTo>
                  <a:cubicBezTo>
                    <a:pt x="2869" y="71"/>
                    <a:pt x="2002" y="271"/>
                    <a:pt x="1168" y="605"/>
                  </a:cubicBezTo>
                  <a:cubicBezTo>
                    <a:pt x="801" y="805"/>
                    <a:pt x="1" y="1306"/>
                    <a:pt x="67" y="1672"/>
                  </a:cubicBezTo>
                  <a:cubicBezTo>
                    <a:pt x="217" y="2092"/>
                    <a:pt x="609" y="2350"/>
                    <a:pt x="1050" y="2350"/>
                  </a:cubicBezTo>
                  <a:cubicBezTo>
                    <a:pt x="1100" y="2350"/>
                    <a:pt x="1151" y="2346"/>
                    <a:pt x="1202" y="2340"/>
                  </a:cubicBezTo>
                  <a:lnTo>
                    <a:pt x="1202" y="2340"/>
                  </a:lnTo>
                  <a:cubicBezTo>
                    <a:pt x="701" y="2573"/>
                    <a:pt x="401" y="3140"/>
                    <a:pt x="501" y="3674"/>
                  </a:cubicBezTo>
                  <a:cubicBezTo>
                    <a:pt x="689" y="4049"/>
                    <a:pt x="1052" y="4277"/>
                    <a:pt x="1426" y="4277"/>
                  </a:cubicBezTo>
                  <a:cubicBezTo>
                    <a:pt x="1451" y="4277"/>
                    <a:pt x="1476" y="4276"/>
                    <a:pt x="1502" y="4274"/>
                  </a:cubicBezTo>
                  <a:cubicBezTo>
                    <a:pt x="1580" y="4280"/>
                    <a:pt x="1657" y="4283"/>
                    <a:pt x="1733" y="4283"/>
                  </a:cubicBezTo>
                  <a:cubicBezTo>
                    <a:pt x="2038" y="4283"/>
                    <a:pt x="2331" y="4238"/>
                    <a:pt x="2621" y="4149"/>
                  </a:cubicBezTo>
                  <a:lnTo>
                    <a:pt x="2621" y="4149"/>
                  </a:lnTo>
                  <a:cubicBezTo>
                    <a:pt x="2138" y="4387"/>
                    <a:pt x="1938" y="5015"/>
                    <a:pt x="2202" y="5308"/>
                  </a:cubicBezTo>
                  <a:cubicBezTo>
                    <a:pt x="2302" y="5445"/>
                    <a:pt x="2539" y="5489"/>
                    <a:pt x="2822" y="5489"/>
                  </a:cubicBezTo>
                  <a:cubicBezTo>
                    <a:pt x="3301" y="5489"/>
                    <a:pt x="3910" y="5363"/>
                    <a:pt x="4204" y="5342"/>
                  </a:cubicBezTo>
                  <a:cubicBezTo>
                    <a:pt x="4637" y="5275"/>
                    <a:pt x="5071" y="5142"/>
                    <a:pt x="5471" y="4941"/>
                  </a:cubicBezTo>
                  <a:cubicBezTo>
                    <a:pt x="5738" y="4875"/>
                    <a:pt x="5938" y="4741"/>
                    <a:pt x="6138" y="4575"/>
                  </a:cubicBezTo>
                  <a:cubicBezTo>
                    <a:pt x="6339" y="4408"/>
                    <a:pt x="6439" y="4141"/>
                    <a:pt x="6372" y="3874"/>
                  </a:cubicBezTo>
                  <a:cubicBezTo>
                    <a:pt x="6272" y="3641"/>
                    <a:pt x="6038" y="3440"/>
                    <a:pt x="5772" y="3407"/>
                  </a:cubicBezTo>
                  <a:cubicBezTo>
                    <a:pt x="5646" y="3407"/>
                    <a:pt x="5520" y="3414"/>
                    <a:pt x="5394" y="3429"/>
                  </a:cubicBezTo>
                  <a:lnTo>
                    <a:pt x="5394" y="3429"/>
                  </a:lnTo>
                  <a:cubicBezTo>
                    <a:pt x="5685" y="3339"/>
                    <a:pt x="5937" y="3168"/>
                    <a:pt x="6005" y="2873"/>
                  </a:cubicBezTo>
                  <a:cubicBezTo>
                    <a:pt x="6072" y="2473"/>
                    <a:pt x="5772" y="2073"/>
                    <a:pt x="5371" y="1973"/>
                  </a:cubicBezTo>
                  <a:cubicBezTo>
                    <a:pt x="5234" y="1952"/>
                    <a:pt x="5100" y="1940"/>
                    <a:pt x="4968" y="1940"/>
                  </a:cubicBezTo>
                  <a:cubicBezTo>
                    <a:pt x="4684" y="1940"/>
                    <a:pt x="4411" y="1992"/>
                    <a:pt x="4137" y="2106"/>
                  </a:cubicBezTo>
                  <a:cubicBezTo>
                    <a:pt x="4437" y="1906"/>
                    <a:pt x="4671" y="1706"/>
                    <a:pt x="4871" y="1406"/>
                  </a:cubicBezTo>
                  <a:cubicBezTo>
                    <a:pt x="5071" y="1139"/>
                    <a:pt x="5104" y="738"/>
                    <a:pt x="4904" y="472"/>
                  </a:cubicBezTo>
                  <a:cubicBezTo>
                    <a:pt x="4660" y="166"/>
                    <a:pt x="4275" y="0"/>
                    <a:pt x="3879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444;p72">
              <a:extLst>
                <a:ext uri="{FF2B5EF4-FFF2-40B4-BE49-F238E27FC236}">
                  <a16:creationId xmlns:a16="http://schemas.microsoft.com/office/drawing/2014/main" id="{80BEA3E4-0F5B-CB04-EE09-675132C6CEC2}"/>
                </a:ext>
              </a:extLst>
            </p:cNvPr>
            <p:cNvSpPr/>
            <p:nvPr/>
          </p:nvSpPr>
          <p:spPr>
            <a:xfrm>
              <a:off x="6014206" y="3632377"/>
              <a:ext cx="51621" cy="14037"/>
            </a:xfrm>
            <a:custGeom>
              <a:avLst/>
              <a:gdLst/>
              <a:ahLst/>
              <a:cxnLst/>
              <a:rect l="l" t="t" r="r" b="b"/>
              <a:pathLst>
                <a:path w="2736" h="744" extrusionOk="0">
                  <a:moveTo>
                    <a:pt x="2493" y="1"/>
                  </a:moveTo>
                  <a:cubicBezTo>
                    <a:pt x="2098" y="1"/>
                    <a:pt x="1688" y="66"/>
                    <a:pt x="1301" y="176"/>
                  </a:cubicBezTo>
                  <a:cubicBezTo>
                    <a:pt x="834" y="276"/>
                    <a:pt x="367" y="476"/>
                    <a:pt x="0" y="743"/>
                  </a:cubicBezTo>
                  <a:cubicBezTo>
                    <a:pt x="467" y="677"/>
                    <a:pt x="901" y="543"/>
                    <a:pt x="1368" y="410"/>
                  </a:cubicBezTo>
                  <a:cubicBezTo>
                    <a:pt x="1835" y="310"/>
                    <a:pt x="2302" y="176"/>
                    <a:pt x="2736" y="9"/>
                  </a:cubicBezTo>
                  <a:cubicBezTo>
                    <a:pt x="2655" y="4"/>
                    <a:pt x="2574" y="1"/>
                    <a:pt x="2493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445;p72">
              <a:extLst>
                <a:ext uri="{FF2B5EF4-FFF2-40B4-BE49-F238E27FC236}">
                  <a16:creationId xmlns:a16="http://schemas.microsoft.com/office/drawing/2014/main" id="{D1366632-F7A4-E527-7F58-C17FDF6710EA}"/>
                </a:ext>
              </a:extLst>
            </p:cNvPr>
            <p:cNvSpPr/>
            <p:nvPr/>
          </p:nvSpPr>
          <p:spPr>
            <a:xfrm>
              <a:off x="5985245" y="3598566"/>
              <a:ext cx="63583" cy="15245"/>
            </a:xfrm>
            <a:custGeom>
              <a:avLst/>
              <a:gdLst/>
              <a:ahLst/>
              <a:cxnLst/>
              <a:rect l="l" t="t" r="r" b="b"/>
              <a:pathLst>
                <a:path w="3370" h="808" extrusionOk="0">
                  <a:moveTo>
                    <a:pt x="3370" y="0"/>
                  </a:moveTo>
                  <a:cubicBezTo>
                    <a:pt x="2803" y="100"/>
                    <a:pt x="2236" y="200"/>
                    <a:pt x="1669" y="367"/>
                  </a:cubicBezTo>
                  <a:cubicBezTo>
                    <a:pt x="1102" y="467"/>
                    <a:pt x="568" y="601"/>
                    <a:pt x="1" y="801"/>
                  </a:cubicBezTo>
                  <a:cubicBezTo>
                    <a:pt x="80" y="805"/>
                    <a:pt x="158" y="807"/>
                    <a:pt x="236" y="807"/>
                  </a:cubicBezTo>
                  <a:cubicBezTo>
                    <a:pt x="750" y="807"/>
                    <a:pt x="1243" y="716"/>
                    <a:pt x="1735" y="601"/>
                  </a:cubicBezTo>
                  <a:cubicBezTo>
                    <a:pt x="2303" y="500"/>
                    <a:pt x="2870" y="300"/>
                    <a:pt x="337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446;p72">
              <a:extLst>
                <a:ext uri="{FF2B5EF4-FFF2-40B4-BE49-F238E27FC236}">
                  <a16:creationId xmlns:a16="http://schemas.microsoft.com/office/drawing/2014/main" id="{F94681C1-2BD5-7210-4BAE-90EA25AC40AD}"/>
                </a:ext>
              </a:extLst>
            </p:cNvPr>
            <p:cNvSpPr/>
            <p:nvPr/>
          </p:nvSpPr>
          <p:spPr>
            <a:xfrm>
              <a:off x="5985886" y="3917653"/>
              <a:ext cx="830151" cy="489668"/>
            </a:xfrm>
            <a:custGeom>
              <a:avLst/>
              <a:gdLst/>
              <a:ahLst/>
              <a:cxnLst/>
              <a:rect l="l" t="t" r="r" b="b"/>
              <a:pathLst>
                <a:path w="43999" h="25953" extrusionOk="0">
                  <a:moveTo>
                    <a:pt x="1435" y="0"/>
                  </a:moveTo>
                  <a:lnTo>
                    <a:pt x="701" y="6705"/>
                  </a:lnTo>
                  <a:cubicBezTo>
                    <a:pt x="367" y="9874"/>
                    <a:pt x="0" y="22750"/>
                    <a:pt x="367" y="25952"/>
                  </a:cubicBezTo>
                  <a:lnTo>
                    <a:pt x="43998" y="25952"/>
                  </a:lnTo>
                  <a:lnTo>
                    <a:pt x="40963" y="968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447;p72">
              <a:extLst>
                <a:ext uri="{FF2B5EF4-FFF2-40B4-BE49-F238E27FC236}">
                  <a16:creationId xmlns:a16="http://schemas.microsoft.com/office/drawing/2014/main" id="{67A42FE5-011E-60B5-3B11-EF14EBFACC92}"/>
                </a:ext>
              </a:extLst>
            </p:cNvPr>
            <p:cNvSpPr/>
            <p:nvPr/>
          </p:nvSpPr>
          <p:spPr>
            <a:xfrm>
              <a:off x="6486856" y="3927710"/>
              <a:ext cx="23301" cy="293937"/>
            </a:xfrm>
            <a:custGeom>
              <a:avLst/>
              <a:gdLst/>
              <a:ahLst/>
              <a:cxnLst/>
              <a:rect l="l" t="t" r="r" b="b"/>
              <a:pathLst>
                <a:path w="1235" h="15579" extrusionOk="0">
                  <a:moveTo>
                    <a:pt x="34" y="1"/>
                  </a:moveTo>
                  <a:cubicBezTo>
                    <a:pt x="1" y="201"/>
                    <a:pt x="34" y="401"/>
                    <a:pt x="67" y="635"/>
                  </a:cubicBezTo>
                  <a:cubicBezTo>
                    <a:pt x="134" y="1068"/>
                    <a:pt x="167" y="1635"/>
                    <a:pt x="267" y="2303"/>
                  </a:cubicBezTo>
                  <a:cubicBezTo>
                    <a:pt x="401" y="3704"/>
                    <a:pt x="601" y="5638"/>
                    <a:pt x="768" y="7773"/>
                  </a:cubicBezTo>
                  <a:cubicBezTo>
                    <a:pt x="901" y="9941"/>
                    <a:pt x="1001" y="11876"/>
                    <a:pt x="1068" y="13310"/>
                  </a:cubicBezTo>
                  <a:lnTo>
                    <a:pt x="1135" y="14978"/>
                  </a:lnTo>
                  <a:cubicBezTo>
                    <a:pt x="1101" y="15178"/>
                    <a:pt x="1135" y="15379"/>
                    <a:pt x="1168" y="15579"/>
                  </a:cubicBezTo>
                  <a:cubicBezTo>
                    <a:pt x="1201" y="15379"/>
                    <a:pt x="1235" y="15178"/>
                    <a:pt x="1235" y="14978"/>
                  </a:cubicBezTo>
                  <a:lnTo>
                    <a:pt x="1235" y="13310"/>
                  </a:lnTo>
                  <a:cubicBezTo>
                    <a:pt x="1235" y="11876"/>
                    <a:pt x="1168" y="9941"/>
                    <a:pt x="1001" y="7773"/>
                  </a:cubicBezTo>
                  <a:cubicBezTo>
                    <a:pt x="834" y="5605"/>
                    <a:pt x="601" y="3670"/>
                    <a:pt x="434" y="2269"/>
                  </a:cubicBezTo>
                  <a:cubicBezTo>
                    <a:pt x="301" y="1569"/>
                    <a:pt x="234" y="1002"/>
                    <a:pt x="167" y="601"/>
                  </a:cubicBezTo>
                  <a:cubicBezTo>
                    <a:pt x="134" y="401"/>
                    <a:pt x="101" y="201"/>
                    <a:pt x="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448;p72">
              <a:extLst>
                <a:ext uri="{FF2B5EF4-FFF2-40B4-BE49-F238E27FC236}">
                  <a16:creationId xmlns:a16="http://schemas.microsoft.com/office/drawing/2014/main" id="{C2276982-B077-5659-8A20-EC32A5BB625E}"/>
                </a:ext>
              </a:extLst>
            </p:cNvPr>
            <p:cNvSpPr/>
            <p:nvPr/>
          </p:nvSpPr>
          <p:spPr>
            <a:xfrm>
              <a:off x="6401896" y="3951218"/>
              <a:ext cx="47225" cy="46999"/>
            </a:xfrm>
            <a:custGeom>
              <a:avLst/>
              <a:gdLst/>
              <a:ahLst/>
              <a:cxnLst/>
              <a:rect l="l" t="t" r="r" b="b"/>
              <a:pathLst>
                <a:path w="2503" h="2491" extrusionOk="0">
                  <a:moveTo>
                    <a:pt x="1183" y="1"/>
                  </a:moveTo>
                  <a:cubicBezTo>
                    <a:pt x="1134" y="1"/>
                    <a:pt x="1052" y="17"/>
                    <a:pt x="934" y="56"/>
                  </a:cubicBezTo>
                  <a:cubicBezTo>
                    <a:pt x="667" y="123"/>
                    <a:pt x="467" y="289"/>
                    <a:pt x="301" y="523"/>
                  </a:cubicBezTo>
                  <a:cubicBezTo>
                    <a:pt x="34" y="856"/>
                    <a:pt x="0" y="1290"/>
                    <a:pt x="167" y="1690"/>
                  </a:cubicBezTo>
                  <a:cubicBezTo>
                    <a:pt x="367" y="2191"/>
                    <a:pt x="834" y="2491"/>
                    <a:pt x="1368" y="2491"/>
                  </a:cubicBezTo>
                  <a:cubicBezTo>
                    <a:pt x="1902" y="2424"/>
                    <a:pt x="2335" y="2057"/>
                    <a:pt x="2435" y="1524"/>
                  </a:cubicBezTo>
                  <a:cubicBezTo>
                    <a:pt x="2502" y="1323"/>
                    <a:pt x="2469" y="1090"/>
                    <a:pt x="2369" y="856"/>
                  </a:cubicBezTo>
                  <a:cubicBezTo>
                    <a:pt x="2269" y="690"/>
                    <a:pt x="2135" y="556"/>
                    <a:pt x="2002" y="456"/>
                  </a:cubicBezTo>
                  <a:cubicBezTo>
                    <a:pt x="1829" y="332"/>
                    <a:pt x="1619" y="264"/>
                    <a:pt x="1413" y="264"/>
                  </a:cubicBezTo>
                  <a:cubicBezTo>
                    <a:pt x="1341" y="264"/>
                    <a:pt x="1270" y="272"/>
                    <a:pt x="1201" y="289"/>
                  </a:cubicBezTo>
                  <a:cubicBezTo>
                    <a:pt x="1034" y="323"/>
                    <a:pt x="968" y="423"/>
                    <a:pt x="968" y="423"/>
                  </a:cubicBezTo>
                  <a:cubicBezTo>
                    <a:pt x="1034" y="423"/>
                    <a:pt x="1134" y="389"/>
                    <a:pt x="1235" y="389"/>
                  </a:cubicBezTo>
                  <a:cubicBezTo>
                    <a:pt x="1265" y="385"/>
                    <a:pt x="1296" y="383"/>
                    <a:pt x="1327" y="383"/>
                  </a:cubicBezTo>
                  <a:cubicBezTo>
                    <a:pt x="1529" y="383"/>
                    <a:pt x="1728" y="474"/>
                    <a:pt x="1902" y="590"/>
                  </a:cubicBezTo>
                  <a:cubicBezTo>
                    <a:pt x="2169" y="790"/>
                    <a:pt x="2302" y="1157"/>
                    <a:pt x="2202" y="1490"/>
                  </a:cubicBezTo>
                  <a:cubicBezTo>
                    <a:pt x="2102" y="1891"/>
                    <a:pt x="1768" y="2191"/>
                    <a:pt x="1335" y="2224"/>
                  </a:cubicBezTo>
                  <a:cubicBezTo>
                    <a:pt x="934" y="2224"/>
                    <a:pt x="534" y="1991"/>
                    <a:pt x="367" y="1590"/>
                  </a:cubicBezTo>
                  <a:cubicBezTo>
                    <a:pt x="234" y="1290"/>
                    <a:pt x="267" y="923"/>
                    <a:pt x="467" y="623"/>
                  </a:cubicBezTo>
                  <a:cubicBezTo>
                    <a:pt x="634" y="356"/>
                    <a:pt x="901" y="156"/>
                    <a:pt x="1235" y="22"/>
                  </a:cubicBezTo>
                  <a:cubicBezTo>
                    <a:pt x="1235" y="9"/>
                    <a:pt x="1217" y="1"/>
                    <a:pt x="1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449;p72">
              <a:extLst>
                <a:ext uri="{FF2B5EF4-FFF2-40B4-BE49-F238E27FC236}">
                  <a16:creationId xmlns:a16="http://schemas.microsoft.com/office/drawing/2014/main" id="{84B1AC5D-8CFE-33A5-8624-8689110726A5}"/>
                </a:ext>
              </a:extLst>
            </p:cNvPr>
            <p:cNvSpPr/>
            <p:nvPr/>
          </p:nvSpPr>
          <p:spPr>
            <a:xfrm>
              <a:off x="6017980" y="3922691"/>
              <a:ext cx="27716" cy="465744"/>
            </a:xfrm>
            <a:custGeom>
              <a:avLst/>
              <a:gdLst/>
              <a:ahLst/>
              <a:cxnLst/>
              <a:rect l="l" t="t" r="r" b="b"/>
              <a:pathLst>
                <a:path w="1469" h="24685" extrusionOk="0">
                  <a:moveTo>
                    <a:pt x="1468" y="0"/>
                  </a:moveTo>
                  <a:cubicBezTo>
                    <a:pt x="1435" y="67"/>
                    <a:pt x="1435" y="167"/>
                    <a:pt x="1401" y="234"/>
                  </a:cubicBezTo>
                  <a:lnTo>
                    <a:pt x="1301" y="967"/>
                  </a:lnTo>
                  <a:cubicBezTo>
                    <a:pt x="1201" y="1568"/>
                    <a:pt x="1101" y="2468"/>
                    <a:pt x="968" y="3603"/>
                  </a:cubicBezTo>
                  <a:cubicBezTo>
                    <a:pt x="701" y="5804"/>
                    <a:pt x="434" y="8873"/>
                    <a:pt x="234" y="12309"/>
                  </a:cubicBezTo>
                  <a:cubicBezTo>
                    <a:pt x="34" y="15745"/>
                    <a:pt x="0" y="18814"/>
                    <a:pt x="34" y="21048"/>
                  </a:cubicBezTo>
                  <a:cubicBezTo>
                    <a:pt x="67" y="22183"/>
                    <a:pt x="67" y="23083"/>
                    <a:pt x="101" y="23717"/>
                  </a:cubicBezTo>
                  <a:cubicBezTo>
                    <a:pt x="134" y="24017"/>
                    <a:pt x="134" y="24251"/>
                    <a:pt x="134" y="24418"/>
                  </a:cubicBezTo>
                  <a:cubicBezTo>
                    <a:pt x="134" y="24518"/>
                    <a:pt x="134" y="24584"/>
                    <a:pt x="167" y="24684"/>
                  </a:cubicBezTo>
                  <a:cubicBezTo>
                    <a:pt x="167" y="24584"/>
                    <a:pt x="201" y="24484"/>
                    <a:pt x="201" y="24418"/>
                  </a:cubicBezTo>
                  <a:lnTo>
                    <a:pt x="201" y="23684"/>
                  </a:lnTo>
                  <a:lnTo>
                    <a:pt x="201" y="21048"/>
                  </a:lnTo>
                  <a:cubicBezTo>
                    <a:pt x="234" y="18814"/>
                    <a:pt x="267" y="15711"/>
                    <a:pt x="467" y="12309"/>
                  </a:cubicBezTo>
                  <a:cubicBezTo>
                    <a:pt x="634" y="8906"/>
                    <a:pt x="901" y="5838"/>
                    <a:pt x="1135" y="3603"/>
                  </a:cubicBezTo>
                  <a:cubicBezTo>
                    <a:pt x="1235" y="2502"/>
                    <a:pt x="1335" y="1635"/>
                    <a:pt x="1401" y="967"/>
                  </a:cubicBezTo>
                  <a:cubicBezTo>
                    <a:pt x="1435" y="667"/>
                    <a:pt x="1468" y="434"/>
                    <a:pt x="1468" y="267"/>
                  </a:cubicBezTo>
                  <a:cubicBezTo>
                    <a:pt x="1468" y="167"/>
                    <a:pt x="1468" y="100"/>
                    <a:pt x="1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450;p72">
              <a:extLst>
                <a:ext uri="{FF2B5EF4-FFF2-40B4-BE49-F238E27FC236}">
                  <a16:creationId xmlns:a16="http://schemas.microsoft.com/office/drawing/2014/main" id="{45CB0DBF-FD81-0771-D58C-040813F16AEE}"/>
                </a:ext>
              </a:extLst>
            </p:cNvPr>
            <p:cNvSpPr/>
            <p:nvPr/>
          </p:nvSpPr>
          <p:spPr>
            <a:xfrm>
              <a:off x="6505101" y="4259400"/>
              <a:ext cx="6943" cy="138469"/>
            </a:xfrm>
            <a:custGeom>
              <a:avLst/>
              <a:gdLst/>
              <a:ahLst/>
              <a:cxnLst/>
              <a:rect l="l" t="t" r="r" b="b"/>
              <a:pathLst>
                <a:path w="368" h="7339" extrusionOk="0">
                  <a:moveTo>
                    <a:pt x="68" y="0"/>
                  </a:moveTo>
                  <a:cubicBezTo>
                    <a:pt x="1" y="1234"/>
                    <a:pt x="1" y="2435"/>
                    <a:pt x="68" y="3669"/>
                  </a:cubicBezTo>
                  <a:cubicBezTo>
                    <a:pt x="68" y="4904"/>
                    <a:pt x="134" y="6105"/>
                    <a:pt x="301" y="7339"/>
                  </a:cubicBezTo>
                  <a:cubicBezTo>
                    <a:pt x="368" y="6105"/>
                    <a:pt x="368" y="4870"/>
                    <a:pt x="301" y="3669"/>
                  </a:cubicBezTo>
                  <a:cubicBezTo>
                    <a:pt x="301" y="2435"/>
                    <a:pt x="201" y="1234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451;p72">
              <a:extLst>
                <a:ext uri="{FF2B5EF4-FFF2-40B4-BE49-F238E27FC236}">
                  <a16:creationId xmlns:a16="http://schemas.microsoft.com/office/drawing/2014/main" id="{D8D352B1-8DF4-E817-7BE3-16F8D7C975B5}"/>
                </a:ext>
              </a:extLst>
            </p:cNvPr>
            <p:cNvSpPr/>
            <p:nvPr/>
          </p:nvSpPr>
          <p:spPr>
            <a:xfrm>
              <a:off x="6758114" y="3935898"/>
              <a:ext cx="59187" cy="471423"/>
            </a:xfrm>
            <a:custGeom>
              <a:avLst/>
              <a:gdLst/>
              <a:ahLst/>
              <a:cxnLst/>
              <a:rect l="l" t="t" r="r" b="b"/>
              <a:pathLst>
                <a:path w="3137" h="24986" extrusionOk="0">
                  <a:moveTo>
                    <a:pt x="34" y="1"/>
                  </a:moveTo>
                  <a:cubicBezTo>
                    <a:pt x="0" y="1"/>
                    <a:pt x="601" y="5605"/>
                    <a:pt x="1468" y="12510"/>
                  </a:cubicBezTo>
                  <a:cubicBezTo>
                    <a:pt x="2302" y="19414"/>
                    <a:pt x="3003" y="24985"/>
                    <a:pt x="3069" y="24985"/>
                  </a:cubicBezTo>
                  <a:cubicBezTo>
                    <a:pt x="3136" y="24985"/>
                    <a:pt x="2502" y="19381"/>
                    <a:pt x="1668" y="12476"/>
                  </a:cubicBezTo>
                  <a:cubicBezTo>
                    <a:pt x="834" y="5605"/>
                    <a:pt x="101" y="1"/>
                    <a:pt x="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9975A077-7A44-44CA-1603-C2952C647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797" y="1913550"/>
            <a:ext cx="5247035" cy="1316400"/>
          </a:xfrm>
        </p:spPr>
        <p:txBody>
          <a:bodyPr/>
          <a:lstStyle/>
          <a:p>
            <a:r>
              <a:rPr lang="en-US" dirty="0"/>
              <a:t>What Is a Course Material?</a:t>
            </a:r>
          </a:p>
        </p:txBody>
      </p:sp>
      <p:grpSp>
        <p:nvGrpSpPr>
          <p:cNvPr id="24" name="Google Shape;913;p44">
            <a:extLst>
              <a:ext uri="{FF2B5EF4-FFF2-40B4-BE49-F238E27FC236}">
                <a16:creationId xmlns:a16="http://schemas.microsoft.com/office/drawing/2014/main" id="{6EBC81EE-2705-294C-628A-7BD5E86C89B2}"/>
              </a:ext>
            </a:extLst>
          </p:cNvPr>
          <p:cNvGrpSpPr/>
          <p:nvPr/>
        </p:nvGrpSpPr>
        <p:grpSpPr>
          <a:xfrm>
            <a:off x="6740312" y="2093694"/>
            <a:ext cx="1635632" cy="2667185"/>
            <a:chOff x="7273350" y="2333275"/>
            <a:chExt cx="1723350" cy="2810225"/>
          </a:xfrm>
        </p:grpSpPr>
        <p:sp>
          <p:nvSpPr>
            <p:cNvPr id="25" name="Google Shape;914;p44">
              <a:extLst>
                <a:ext uri="{FF2B5EF4-FFF2-40B4-BE49-F238E27FC236}">
                  <a16:creationId xmlns:a16="http://schemas.microsoft.com/office/drawing/2014/main" id="{CAC51CFF-99AC-D0EE-9237-314B378E6F81}"/>
                </a:ext>
              </a:extLst>
            </p:cNvPr>
            <p:cNvSpPr/>
            <p:nvPr/>
          </p:nvSpPr>
          <p:spPr>
            <a:xfrm>
              <a:off x="7753847" y="3456247"/>
              <a:ext cx="1242854" cy="507621"/>
            </a:xfrm>
            <a:custGeom>
              <a:avLst/>
              <a:gdLst/>
              <a:ahLst/>
              <a:cxnLst/>
              <a:rect l="l" t="t" r="r" b="b"/>
              <a:pathLst>
                <a:path w="8895" h="3633" extrusionOk="0">
                  <a:moveTo>
                    <a:pt x="8556" y="1"/>
                  </a:moveTo>
                  <a:cubicBezTo>
                    <a:pt x="8550" y="1"/>
                    <a:pt x="8543" y="1"/>
                    <a:pt x="8537" y="1"/>
                  </a:cubicBezTo>
                  <a:lnTo>
                    <a:pt x="357" y="1"/>
                  </a:lnTo>
                  <a:cubicBezTo>
                    <a:pt x="167" y="1"/>
                    <a:pt x="0" y="156"/>
                    <a:pt x="0" y="358"/>
                  </a:cubicBezTo>
                  <a:lnTo>
                    <a:pt x="0" y="3275"/>
                  </a:lnTo>
                  <a:cubicBezTo>
                    <a:pt x="0" y="3466"/>
                    <a:pt x="155" y="3633"/>
                    <a:pt x="357" y="3633"/>
                  </a:cubicBezTo>
                  <a:lnTo>
                    <a:pt x="8537" y="3633"/>
                  </a:lnTo>
                  <a:cubicBezTo>
                    <a:pt x="8727" y="3633"/>
                    <a:pt x="8894" y="3490"/>
                    <a:pt x="8894" y="3275"/>
                  </a:cubicBezTo>
                  <a:lnTo>
                    <a:pt x="8894" y="358"/>
                  </a:lnTo>
                  <a:cubicBezTo>
                    <a:pt x="8894" y="163"/>
                    <a:pt x="8738" y="1"/>
                    <a:pt x="855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590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15;p44">
              <a:extLst>
                <a:ext uri="{FF2B5EF4-FFF2-40B4-BE49-F238E27FC236}">
                  <a16:creationId xmlns:a16="http://schemas.microsoft.com/office/drawing/2014/main" id="{CC86C9B2-B6B2-B291-CB3B-8FC361F29DA0}"/>
                </a:ext>
              </a:extLst>
            </p:cNvPr>
            <p:cNvSpPr/>
            <p:nvPr/>
          </p:nvSpPr>
          <p:spPr>
            <a:xfrm>
              <a:off x="7956407" y="3603130"/>
              <a:ext cx="471687" cy="157346"/>
            </a:xfrm>
            <a:custGeom>
              <a:avLst/>
              <a:gdLst/>
              <a:ahLst/>
              <a:cxnLst/>
              <a:rect l="l" t="t" r="r" b="b"/>
              <a:pathLst>
                <a:path w="2680" h="894" extrusionOk="0">
                  <a:moveTo>
                    <a:pt x="13" y="0"/>
                  </a:moveTo>
                  <a:lnTo>
                    <a:pt x="1" y="893"/>
                  </a:lnTo>
                  <a:lnTo>
                    <a:pt x="2680" y="893"/>
                  </a:lnTo>
                  <a:lnTo>
                    <a:pt x="26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16;p44">
              <a:extLst>
                <a:ext uri="{FF2B5EF4-FFF2-40B4-BE49-F238E27FC236}">
                  <a16:creationId xmlns:a16="http://schemas.microsoft.com/office/drawing/2014/main" id="{1D9CA8F7-4E53-285B-C0F5-6BE267853F96}"/>
                </a:ext>
              </a:extLst>
            </p:cNvPr>
            <p:cNvSpPr/>
            <p:nvPr/>
          </p:nvSpPr>
          <p:spPr>
            <a:xfrm>
              <a:off x="8228855" y="4866649"/>
              <a:ext cx="126018" cy="170018"/>
            </a:xfrm>
            <a:custGeom>
              <a:avLst/>
              <a:gdLst/>
              <a:ahLst/>
              <a:cxnLst/>
              <a:rect l="l" t="t" r="r" b="b"/>
              <a:pathLst>
                <a:path w="716" h="966" extrusionOk="0">
                  <a:moveTo>
                    <a:pt x="1" y="1"/>
                  </a:moveTo>
                  <a:lnTo>
                    <a:pt x="1" y="965"/>
                  </a:lnTo>
                  <a:lnTo>
                    <a:pt x="715" y="96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F6A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17;p44">
              <a:extLst>
                <a:ext uri="{FF2B5EF4-FFF2-40B4-BE49-F238E27FC236}">
                  <a16:creationId xmlns:a16="http://schemas.microsoft.com/office/drawing/2014/main" id="{2DA5B85B-9F00-0E71-CE49-58FDE774B982}"/>
                </a:ext>
              </a:extLst>
            </p:cNvPr>
            <p:cNvSpPr/>
            <p:nvPr/>
          </p:nvSpPr>
          <p:spPr>
            <a:xfrm>
              <a:off x="8228855" y="5017482"/>
              <a:ext cx="318741" cy="126018"/>
            </a:xfrm>
            <a:custGeom>
              <a:avLst/>
              <a:gdLst/>
              <a:ahLst/>
              <a:cxnLst/>
              <a:rect l="l" t="t" r="r" b="b"/>
              <a:pathLst>
                <a:path w="1811" h="716" extrusionOk="0">
                  <a:moveTo>
                    <a:pt x="1" y="1"/>
                  </a:moveTo>
                  <a:lnTo>
                    <a:pt x="1" y="715"/>
                  </a:lnTo>
                  <a:lnTo>
                    <a:pt x="1810" y="715"/>
                  </a:lnTo>
                  <a:cubicBezTo>
                    <a:pt x="1810" y="549"/>
                    <a:pt x="1727" y="394"/>
                    <a:pt x="1572" y="310"/>
                  </a:cubicBezTo>
                  <a:lnTo>
                    <a:pt x="9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18;p44">
              <a:extLst>
                <a:ext uri="{FF2B5EF4-FFF2-40B4-BE49-F238E27FC236}">
                  <a16:creationId xmlns:a16="http://schemas.microsoft.com/office/drawing/2014/main" id="{9216004E-B9EA-D3FF-919B-30DD0AF4ECDC}"/>
                </a:ext>
              </a:extLst>
            </p:cNvPr>
            <p:cNvSpPr/>
            <p:nvPr/>
          </p:nvSpPr>
          <p:spPr>
            <a:xfrm>
              <a:off x="8308055" y="4972778"/>
              <a:ext cx="92753" cy="51217"/>
            </a:xfrm>
            <a:custGeom>
              <a:avLst/>
              <a:gdLst/>
              <a:ahLst/>
              <a:cxnLst/>
              <a:rect l="l" t="t" r="r" b="b"/>
              <a:pathLst>
                <a:path w="527" h="291" extrusionOk="0">
                  <a:moveTo>
                    <a:pt x="271" y="1"/>
                  </a:moveTo>
                  <a:cubicBezTo>
                    <a:pt x="178" y="1"/>
                    <a:pt x="0" y="34"/>
                    <a:pt x="27" y="291"/>
                  </a:cubicBezTo>
                  <a:lnTo>
                    <a:pt x="527" y="291"/>
                  </a:lnTo>
                  <a:lnTo>
                    <a:pt x="325" y="5"/>
                  </a:lnTo>
                  <a:cubicBezTo>
                    <a:pt x="325" y="5"/>
                    <a:pt x="303" y="1"/>
                    <a:pt x="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19;p44">
              <a:extLst>
                <a:ext uri="{FF2B5EF4-FFF2-40B4-BE49-F238E27FC236}">
                  <a16:creationId xmlns:a16="http://schemas.microsoft.com/office/drawing/2014/main" id="{072B5517-895B-4284-191F-342C03E667AE}"/>
                </a:ext>
              </a:extLst>
            </p:cNvPr>
            <p:cNvSpPr/>
            <p:nvPr/>
          </p:nvSpPr>
          <p:spPr>
            <a:xfrm>
              <a:off x="8168135" y="3674411"/>
              <a:ext cx="283012" cy="1226033"/>
            </a:xfrm>
            <a:custGeom>
              <a:avLst/>
              <a:gdLst/>
              <a:ahLst/>
              <a:cxnLst/>
              <a:rect l="l" t="t" r="r" b="b"/>
              <a:pathLst>
                <a:path w="1608" h="6966" extrusionOk="0">
                  <a:moveTo>
                    <a:pt x="0" y="0"/>
                  </a:moveTo>
                  <a:lnTo>
                    <a:pt x="286" y="6965"/>
                  </a:lnTo>
                  <a:lnTo>
                    <a:pt x="1608" y="6965"/>
                  </a:lnTo>
                  <a:lnTo>
                    <a:pt x="14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20;p44">
              <a:extLst>
                <a:ext uri="{FF2B5EF4-FFF2-40B4-BE49-F238E27FC236}">
                  <a16:creationId xmlns:a16="http://schemas.microsoft.com/office/drawing/2014/main" id="{2B1376A4-8B76-EBD2-AD20-B3CF5001219F}"/>
                </a:ext>
              </a:extLst>
            </p:cNvPr>
            <p:cNvSpPr/>
            <p:nvPr/>
          </p:nvSpPr>
          <p:spPr>
            <a:xfrm>
              <a:off x="7990023" y="4866649"/>
              <a:ext cx="125842" cy="170018"/>
            </a:xfrm>
            <a:custGeom>
              <a:avLst/>
              <a:gdLst/>
              <a:ahLst/>
              <a:cxnLst/>
              <a:rect l="l" t="t" r="r" b="b"/>
              <a:pathLst>
                <a:path w="715" h="966" extrusionOk="0">
                  <a:moveTo>
                    <a:pt x="0" y="1"/>
                  </a:moveTo>
                  <a:lnTo>
                    <a:pt x="0" y="965"/>
                  </a:lnTo>
                  <a:lnTo>
                    <a:pt x="715" y="96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F6A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21;p44">
              <a:extLst>
                <a:ext uri="{FF2B5EF4-FFF2-40B4-BE49-F238E27FC236}">
                  <a16:creationId xmlns:a16="http://schemas.microsoft.com/office/drawing/2014/main" id="{57682C05-8C58-02CC-B066-33029DAEF20C}"/>
                </a:ext>
              </a:extLst>
            </p:cNvPr>
            <p:cNvSpPr/>
            <p:nvPr/>
          </p:nvSpPr>
          <p:spPr>
            <a:xfrm>
              <a:off x="7795191" y="5017482"/>
              <a:ext cx="320677" cy="126018"/>
            </a:xfrm>
            <a:custGeom>
              <a:avLst/>
              <a:gdLst/>
              <a:ahLst/>
              <a:cxnLst/>
              <a:rect l="l" t="t" r="r" b="b"/>
              <a:pathLst>
                <a:path w="1822" h="716" extrusionOk="0">
                  <a:moveTo>
                    <a:pt x="917" y="1"/>
                  </a:moveTo>
                  <a:lnTo>
                    <a:pt x="238" y="310"/>
                  </a:lnTo>
                  <a:cubicBezTo>
                    <a:pt x="95" y="394"/>
                    <a:pt x="0" y="549"/>
                    <a:pt x="0" y="715"/>
                  </a:cubicBezTo>
                  <a:lnTo>
                    <a:pt x="1822" y="715"/>
                  </a:lnTo>
                  <a:lnTo>
                    <a:pt x="18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22;p44">
              <a:extLst>
                <a:ext uri="{FF2B5EF4-FFF2-40B4-BE49-F238E27FC236}">
                  <a16:creationId xmlns:a16="http://schemas.microsoft.com/office/drawing/2014/main" id="{E8601A6D-EB32-8C9B-BDB5-5C6D8AF1A744}"/>
                </a:ext>
              </a:extLst>
            </p:cNvPr>
            <p:cNvSpPr/>
            <p:nvPr/>
          </p:nvSpPr>
          <p:spPr>
            <a:xfrm>
              <a:off x="7941799" y="4972778"/>
              <a:ext cx="93457" cy="51217"/>
            </a:xfrm>
            <a:custGeom>
              <a:avLst/>
              <a:gdLst/>
              <a:ahLst/>
              <a:cxnLst/>
              <a:rect l="l" t="t" r="r" b="b"/>
              <a:pathLst>
                <a:path w="531" h="291" extrusionOk="0">
                  <a:moveTo>
                    <a:pt x="267" y="1"/>
                  </a:moveTo>
                  <a:cubicBezTo>
                    <a:pt x="236" y="1"/>
                    <a:pt x="215" y="5"/>
                    <a:pt x="215" y="5"/>
                  </a:cubicBezTo>
                  <a:lnTo>
                    <a:pt x="1" y="291"/>
                  </a:lnTo>
                  <a:lnTo>
                    <a:pt x="512" y="291"/>
                  </a:lnTo>
                  <a:cubicBezTo>
                    <a:pt x="530" y="34"/>
                    <a:pt x="357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23;p44">
              <a:extLst>
                <a:ext uri="{FF2B5EF4-FFF2-40B4-BE49-F238E27FC236}">
                  <a16:creationId xmlns:a16="http://schemas.microsoft.com/office/drawing/2014/main" id="{768E6296-1FB7-491B-DCF8-97C3CF74D790}"/>
                </a:ext>
              </a:extLst>
            </p:cNvPr>
            <p:cNvSpPr/>
            <p:nvPr/>
          </p:nvSpPr>
          <p:spPr>
            <a:xfrm>
              <a:off x="7925079" y="3699403"/>
              <a:ext cx="255732" cy="1201041"/>
            </a:xfrm>
            <a:custGeom>
              <a:avLst/>
              <a:gdLst/>
              <a:ahLst/>
              <a:cxnLst/>
              <a:rect l="l" t="t" r="r" b="b"/>
              <a:pathLst>
                <a:path w="1453" h="6824" extrusionOk="0">
                  <a:moveTo>
                    <a:pt x="191" y="1"/>
                  </a:moveTo>
                  <a:lnTo>
                    <a:pt x="0" y="6823"/>
                  </a:lnTo>
                  <a:lnTo>
                    <a:pt x="1381" y="6823"/>
                  </a:lnTo>
                  <a:lnTo>
                    <a:pt x="1453" y="10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24;p44">
              <a:extLst>
                <a:ext uri="{FF2B5EF4-FFF2-40B4-BE49-F238E27FC236}">
                  <a16:creationId xmlns:a16="http://schemas.microsoft.com/office/drawing/2014/main" id="{1AF83E79-6615-B4FC-C3EA-3DF181B10ABB}"/>
                </a:ext>
              </a:extLst>
            </p:cNvPr>
            <p:cNvSpPr/>
            <p:nvPr/>
          </p:nvSpPr>
          <p:spPr>
            <a:xfrm>
              <a:off x="7958519" y="2825553"/>
              <a:ext cx="469575" cy="777755"/>
            </a:xfrm>
            <a:custGeom>
              <a:avLst/>
              <a:gdLst/>
              <a:ahLst/>
              <a:cxnLst/>
              <a:rect l="l" t="t" r="r" b="b"/>
              <a:pathLst>
                <a:path w="2668" h="4419" extrusionOk="0">
                  <a:moveTo>
                    <a:pt x="1227" y="1"/>
                  </a:moveTo>
                  <a:cubicBezTo>
                    <a:pt x="597" y="59"/>
                    <a:pt x="150" y="347"/>
                    <a:pt x="132" y="347"/>
                  </a:cubicBezTo>
                  <a:cubicBezTo>
                    <a:pt x="132" y="347"/>
                    <a:pt x="132" y="347"/>
                    <a:pt x="132" y="346"/>
                  </a:cubicBezTo>
                  <a:lnTo>
                    <a:pt x="1" y="4418"/>
                  </a:lnTo>
                  <a:lnTo>
                    <a:pt x="2668" y="4418"/>
                  </a:lnTo>
                  <a:lnTo>
                    <a:pt x="2549" y="370"/>
                  </a:lnTo>
                  <a:cubicBezTo>
                    <a:pt x="1977" y="25"/>
                    <a:pt x="1227" y="1"/>
                    <a:pt x="12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25;p44">
              <a:extLst>
                <a:ext uri="{FF2B5EF4-FFF2-40B4-BE49-F238E27FC236}">
                  <a16:creationId xmlns:a16="http://schemas.microsoft.com/office/drawing/2014/main" id="{161E6A97-C64C-6655-1DA3-1315009D2F7F}"/>
                </a:ext>
              </a:extLst>
            </p:cNvPr>
            <p:cNvSpPr/>
            <p:nvPr/>
          </p:nvSpPr>
          <p:spPr>
            <a:xfrm>
              <a:off x="7371910" y="2880113"/>
              <a:ext cx="111234" cy="117570"/>
            </a:xfrm>
            <a:custGeom>
              <a:avLst/>
              <a:gdLst/>
              <a:ahLst/>
              <a:cxnLst/>
              <a:rect l="l" t="t" r="r" b="b"/>
              <a:pathLst>
                <a:path w="632" h="668" extrusionOk="0">
                  <a:moveTo>
                    <a:pt x="250" y="1"/>
                  </a:moveTo>
                  <a:lnTo>
                    <a:pt x="0" y="453"/>
                  </a:lnTo>
                  <a:lnTo>
                    <a:pt x="345" y="667"/>
                  </a:lnTo>
                  <a:lnTo>
                    <a:pt x="631" y="239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F6A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26;p44">
              <a:extLst>
                <a:ext uri="{FF2B5EF4-FFF2-40B4-BE49-F238E27FC236}">
                  <a16:creationId xmlns:a16="http://schemas.microsoft.com/office/drawing/2014/main" id="{24D8CFA4-2664-3237-9523-860C7185D0C2}"/>
                </a:ext>
              </a:extLst>
            </p:cNvPr>
            <p:cNvSpPr/>
            <p:nvPr/>
          </p:nvSpPr>
          <p:spPr>
            <a:xfrm>
              <a:off x="7273350" y="2808833"/>
              <a:ext cx="171954" cy="154530"/>
            </a:xfrm>
            <a:custGeom>
              <a:avLst/>
              <a:gdLst/>
              <a:ahLst/>
              <a:cxnLst/>
              <a:rect l="l" t="t" r="r" b="b"/>
              <a:pathLst>
                <a:path w="977" h="878" extrusionOk="0">
                  <a:moveTo>
                    <a:pt x="480" y="0"/>
                  </a:moveTo>
                  <a:cubicBezTo>
                    <a:pt x="294" y="0"/>
                    <a:pt x="129" y="126"/>
                    <a:pt x="72" y="298"/>
                  </a:cubicBezTo>
                  <a:cubicBezTo>
                    <a:pt x="0" y="537"/>
                    <a:pt x="131" y="775"/>
                    <a:pt x="358" y="858"/>
                  </a:cubicBezTo>
                  <a:cubicBezTo>
                    <a:pt x="400" y="871"/>
                    <a:pt x="442" y="878"/>
                    <a:pt x="484" y="878"/>
                  </a:cubicBezTo>
                  <a:cubicBezTo>
                    <a:pt x="667" y="878"/>
                    <a:pt x="837" y="756"/>
                    <a:pt x="905" y="572"/>
                  </a:cubicBezTo>
                  <a:cubicBezTo>
                    <a:pt x="977" y="346"/>
                    <a:pt x="846" y="108"/>
                    <a:pt x="620" y="25"/>
                  </a:cubicBezTo>
                  <a:cubicBezTo>
                    <a:pt x="572" y="8"/>
                    <a:pt x="525" y="0"/>
                    <a:pt x="480" y="0"/>
                  </a:cubicBezTo>
                  <a:close/>
                </a:path>
              </a:pathLst>
            </a:custGeom>
            <a:solidFill>
              <a:srgbClr val="F6A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27;p44">
              <a:extLst>
                <a:ext uri="{FF2B5EF4-FFF2-40B4-BE49-F238E27FC236}">
                  <a16:creationId xmlns:a16="http://schemas.microsoft.com/office/drawing/2014/main" id="{3947BE96-DD6B-F570-69A4-BE8748A9C36F}"/>
                </a:ext>
              </a:extLst>
            </p:cNvPr>
            <p:cNvSpPr/>
            <p:nvPr/>
          </p:nvSpPr>
          <p:spPr>
            <a:xfrm>
              <a:off x="7285846" y="2764832"/>
              <a:ext cx="92401" cy="82017"/>
            </a:xfrm>
            <a:custGeom>
              <a:avLst/>
              <a:gdLst/>
              <a:ahLst/>
              <a:cxnLst/>
              <a:rect l="l" t="t" r="r" b="b"/>
              <a:pathLst>
                <a:path w="525" h="466" extrusionOk="0">
                  <a:moveTo>
                    <a:pt x="82" y="0"/>
                  </a:moveTo>
                  <a:cubicBezTo>
                    <a:pt x="59" y="0"/>
                    <a:pt x="36" y="13"/>
                    <a:pt x="13" y="36"/>
                  </a:cubicBezTo>
                  <a:cubicBezTo>
                    <a:pt x="1" y="60"/>
                    <a:pt x="1" y="84"/>
                    <a:pt x="25" y="120"/>
                  </a:cubicBezTo>
                  <a:lnTo>
                    <a:pt x="406" y="465"/>
                  </a:lnTo>
                  <a:lnTo>
                    <a:pt x="525" y="275"/>
                  </a:lnTo>
                  <a:lnTo>
                    <a:pt x="120" y="13"/>
                  </a:lnTo>
                  <a:cubicBezTo>
                    <a:pt x="107" y="4"/>
                    <a:pt x="95" y="0"/>
                    <a:pt x="82" y="0"/>
                  </a:cubicBezTo>
                  <a:close/>
                </a:path>
              </a:pathLst>
            </a:custGeom>
            <a:solidFill>
              <a:srgbClr val="F6A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28;p44">
              <a:extLst>
                <a:ext uri="{FF2B5EF4-FFF2-40B4-BE49-F238E27FC236}">
                  <a16:creationId xmlns:a16="http://schemas.microsoft.com/office/drawing/2014/main" id="{BB8EBCFC-B9D6-5460-4ED2-B18B95906670}"/>
                </a:ext>
              </a:extLst>
            </p:cNvPr>
            <p:cNvSpPr/>
            <p:nvPr/>
          </p:nvSpPr>
          <p:spPr>
            <a:xfrm>
              <a:off x="7390742" y="2869729"/>
              <a:ext cx="423462" cy="314340"/>
            </a:xfrm>
            <a:custGeom>
              <a:avLst/>
              <a:gdLst/>
              <a:ahLst/>
              <a:cxnLst/>
              <a:rect l="l" t="t" r="r" b="b"/>
              <a:pathLst>
                <a:path w="2406" h="1786" extrusionOk="0">
                  <a:moveTo>
                    <a:pt x="536" y="0"/>
                  </a:moveTo>
                  <a:lnTo>
                    <a:pt x="0" y="833"/>
                  </a:lnTo>
                  <a:lnTo>
                    <a:pt x="1643" y="1726"/>
                  </a:lnTo>
                  <a:cubicBezTo>
                    <a:pt x="1717" y="1767"/>
                    <a:pt x="1795" y="1785"/>
                    <a:pt x="1872" y="1785"/>
                  </a:cubicBezTo>
                  <a:cubicBezTo>
                    <a:pt x="2090" y="1785"/>
                    <a:pt x="2293" y="1634"/>
                    <a:pt x="2346" y="1405"/>
                  </a:cubicBezTo>
                  <a:cubicBezTo>
                    <a:pt x="2405" y="1203"/>
                    <a:pt x="2310" y="988"/>
                    <a:pt x="2108" y="881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29;p44">
              <a:extLst>
                <a:ext uri="{FF2B5EF4-FFF2-40B4-BE49-F238E27FC236}">
                  <a16:creationId xmlns:a16="http://schemas.microsoft.com/office/drawing/2014/main" id="{FD6BB3B1-3BAC-3D5D-6C26-1F0D3A49664D}"/>
                </a:ext>
              </a:extLst>
            </p:cNvPr>
            <p:cNvSpPr/>
            <p:nvPr/>
          </p:nvSpPr>
          <p:spPr>
            <a:xfrm>
              <a:off x="7634151" y="2871665"/>
              <a:ext cx="385445" cy="312756"/>
            </a:xfrm>
            <a:custGeom>
              <a:avLst/>
              <a:gdLst/>
              <a:ahLst/>
              <a:cxnLst/>
              <a:rect l="l" t="t" r="r" b="b"/>
              <a:pathLst>
                <a:path w="2190" h="1777" extrusionOk="0">
                  <a:moveTo>
                    <a:pt x="2130" y="1"/>
                  </a:moveTo>
                  <a:cubicBezTo>
                    <a:pt x="2130" y="1"/>
                    <a:pt x="1403" y="322"/>
                    <a:pt x="236" y="977"/>
                  </a:cubicBezTo>
                  <a:cubicBezTo>
                    <a:pt x="105" y="1049"/>
                    <a:pt x="34" y="1180"/>
                    <a:pt x="10" y="1334"/>
                  </a:cubicBezTo>
                  <a:cubicBezTo>
                    <a:pt x="0" y="1607"/>
                    <a:pt x="230" y="1777"/>
                    <a:pt x="484" y="1777"/>
                  </a:cubicBezTo>
                  <a:cubicBezTo>
                    <a:pt x="540" y="1777"/>
                    <a:pt x="597" y="1768"/>
                    <a:pt x="653" y="1751"/>
                  </a:cubicBezTo>
                  <a:cubicBezTo>
                    <a:pt x="653" y="1751"/>
                    <a:pt x="2189" y="1239"/>
                    <a:pt x="2189" y="1132"/>
                  </a:cubicBezTo>
                  <a:cubicBezTo>
                    <a:pt x="2189" y="1120"/>
                    <a:pt x="2130" y="1"/>
                    <a:pt x="21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30;p44">
              <a:extLst>
                <a:ext uri="{FF2B5EF4-FFF2-40B4-BE49-F238E27FC236}">
                  <a16:creationId xmlns:a16="http://schemas.microsoft.com/office/drawing/2014/main" id="{753D681B-0DD8-8FEE-B12B-BFC25AB1DF2A}"/>
                </a:ext>
              </a:extLst>
            </p:cNvPr>
            <p:cNvSpPr/>
            <p:nvPr/>
          </p:nvSpPr>
          <p:spPr>
            <a:xfrm>
              <a:off x="7811911" y="3227718"/>
              <a:ext cx="953582" cy="266644"/>
            </a:xfrm>
            <a:custGeom>
              <a:avLst/>
              <a:gdLst/>
              <a:ahLst/>
              <a:cxnLst/>
              <a:rect l="l" t="t" r="r" b="b"/>
              <a:pathLst>
                <a:path w="5418" h="1515" extrusionOk="0">
                  <a:moveTo>
                    <a:pt x="278" y="1"/>
                  </a:moveTo>
                  <a:cubicBezTo>
                    <a:pt x="170" y="1"/>
                    <a:pt x="94" y="91"/>
                    <a:pt x="72" y="181"/>
                  </a:cubicBezTo>
                  <a:lnTo>
                    <a:pt x="12" y="776"/>
                  </a:lnTo>
                  <a:cubicBezTo>
                    <a:pt x="0" y="895"/>
                    <a:pt x="96" y="990"/>
                    <a:pt x="191" y="1002"/>
                  </a:cubicBezTo>
                  <a:lnTo>
                    <a:pt x="5120" y="1514"/>
                  </a:lnTo>
                  <a:cubicBezTo>
                    <a:pt x="5227" y="1514"/>
                    <a:pt x="5334" y="1431"/>
                    <a:pt x="5346" y="1324"/>
                  </a:cubicBezTo>
                  <a:lnTo>
                    <a:pt x="5406" y="728"/>
                  </a:lnTo>
                  <a:cubicBezTo>
                    <a:pt x="5418" y="621"/>
                    <a:pt x="5334" y="526"/>
                    <a:pt x="5227" y="514"/>
                  </a:cubicBezTo>
                  <a:lnTo>
                    <a:pt x="298" y="2"/>
                  </a:lnTo>
                  <a:cubicBezTo>
                    <a:pt x="291" y="1"/>
                    <a:pt x="284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31;p44">
              <a:extLst>
                <a:ext uri="{FF2B5EF4-FFF2-40B4-BE49-F238E27FC236}">
                  <a16:creationId xmlns:a16="http://schemas.microsoft.com/office/drawing/2014/main" id="{5CBDEE98-F269-8F8D-7E71-CA555824ED14}"/>
                </a:ext>
              </a:extLst>
            </p:cNvPr>
            <p:cNvSpPr/>
            <p:nvPr/>
          </p:nvSpPr>
          <p:spPr>
            <a:xfrm>
              <a:off x="8333575" y="2890674"/>
              <a:ext cx="302020" cy="446342"/>
            </a:xfrm>
            <a:custGeom>
              <a:avLst/>
              <a:gdLst/>
              <a:ahLst/>
              <a:cxnLst/>
              <a:rect l="l" t="t" r="r" b="b"/>
              <a:pathLst>
                <a:path w="1716" h="2536" extrusionOk="0">
                  <a:moveTo>
                    <a:pt x="406" y="0"/>
                  </a:moveTo>
                  <a:cubicBezTo>
                    <a:pt x="406" y="0"/>
                    <a:pt x="13" y="893"/>
                    <a:pt x="1" y="893"/>
                  </a:cubicBezTo>
                  <a:cubicBezTo>
                    <a:pt x="1" y="905"/>
                    <a:pt x="608" y="1953"/>
                    <a:pt x="882" y="2334"/>
                  </a:cubicBezTo>
                  <a:cubicBezTo>
                    <a:pt x="972" y="2469"/>
                    <a:pt x="1114" y="2535"/>
                    <a:pt x="1253" y="2535"/>
                  </a:cubicBezTo>
                  <a:cubicBezTo>
                    <a:pt x="1406" y="2535"/>
                    <a:pt x="1557" y="2454"/>
                    <a:pt x="1632" y="2298"/>
                  </a:cubicBezTo>
                  <a:cubicBezTo>
                    <a:pt x="1715" y="2155"/>
                    <a:pt x="1692" y="2012"/>
                    <a:pt x="1620" y="1881"/>
                  </a:cubicBezTo>
                  <a:cubicBezTo>
                    <a:pt x="942" y="726"/>
                    <a:pt x="406" y="0"/>
                    <a:pt x="4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32;p44">
              <a:extLst>
                <a:ext uri="{FF2B5EF4-FFF2-40B4-BE49-F238E27FC236}">
                  <a16:creationId xmlns:a16="http://schemas.microsoft.com/office/drawing/2014/main" id="{775EC23C-C6BA-EB07-E886-EB5A05AE51E8}"/>
                </a:ext>
              </a:extLst>
            </p:cNvPr>
            <p:cNvSpPr/>
            <p:nvPr/>
          </p:nvSpPr>
          <p:spPr>
            <a:xfrm>
              <a:off x="8065351" y="3381015"/>
              <a:ext cx="195187" cy="137106"/>
            </a:xfrm>
            <a:custGeom>
              <a:avLst/>
              <a:gdLst/>
              <a:ahLst/>
              <a:cxnLst/>
              <a:rect l="l" t="t" r="r" b="b"/>
              <a:pathLst>
                <a:path w="1109" h="779" extrusionOk="0">
                  <a:moveTo>
                    <a:pt x="882" y="0"/>
                  </a:moveTo>
                  <a:cubicBezTo>
                    <a:pt x="823" y="0"/>
                    <a:pt x="763" y="12"/>
                    <a:pt x="715" y="24"/>
                  </a:cubicBezTo>
                  <a:cubicBezTo>
                    <a:pt x="525" y="119"/>
                    <a:pt x="525" y="310"/>
                    <a:pt x="525" y="310"/>
                  </a:cubicBezTo>
                  <a:lnTo>
                    <a:pt x="215" y="286"/>
                  </a:lnTo>
                  <a:lnTo>
                    <a:pt x="215" y="286"/>
                  </a:lnTo>
                  <a:cubicBezTo>
                    <a:pt x="1" y="357"/>
                    <a:pt x="37" y="715"/>
                    <a:pt x="489" y="774"/>
                  </a:cubicBezTo>
                  <a:cubicBezTo>
                    <a:pt x="512" y="777"/>
                    <a:pt x="535" y="778"/>
                    <a:pt x="557" y="778"/>
                  </a:cubicBezTo>
                  <a:cubicBezTo>
                    <a:pt x="918" y="778"/>
                    <a:pt x="1108" y="429"/>
                    <a:pt x="1108" y="429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F6A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33;p44">
              <a:extLst>
                <a:ext uri="{FF2B5EF4-FFF2-40B4-BE49-F238E27FC236}">
                  <a16:creationId xmlns:a16="http://schemas.microsoft.com/office/drawing/2014/main" id="{30149F79-9CA2-B5E6-00B7-89A306A7A9CB}"/>
                </a:ext>
              </a:extLst>
            </p:cNvPr>
            <p:cNvSpPr/>
            <p:nvPr/>
          </p:nvSpPr>
          <p:spPr>
            <a:xfrm>
              <a:off x="8220583" y="3349511"/>
              <a:ext cx="113170" cy="109122"/>
            </a:xfrm>
            <a:custGeom>
              <a:avLst/>
              <a:gdLst/>
              <a:ahLst/>
              <a:cxnLst/>
              <a:rect l="l" t="t" r="r" b="b"/>
              <a:pathLst>
                <a:path w="643" h="620" extrusionOk="0">
                  <a:moveTo>
                    <a:pt x="405" y="1"/>
                  </a:moveTo>
                  <a:lnTo>
                    <a:pt x="0" y="143"/>
                  </a:lnTo>
                  <a:lnTo>
                    <a:pt x="167" y="620"/>
                  </a:lnTo>
                  <a:lnTo>
                    <a:pt x="643" y="40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6A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34;p44">
              <a:extLst>
                <a:ext uri="{FF2B5EF4-FFF2-40B4-BE49-F238E27FC236}">
                  <a16:creationId xmlns:a16="http://schemas.microsoft.com/office/drawing/2014/main" id="{39D7C90B-1127-65AC-EE12-4E906C4A290E}"/>
                </a:ext>
              </a:extLst>
            </p:cNvPr>
            <p:cNvSpPr/>
            <p:nvPr/>
          </p:nvSpPr>
          <p:spPr>
            <a:xfrm>
              <a:off x="8122023" y="3378903"/>
              <a:ext cx="81841" cy="37841"/>
            </a:xfrm>
            <a:custGeom>
              <a:avLst/>
              <a:gdLst/>
              <a:ahLst/>
              <a:cxnLst/>
              <a:rect l="l" t="t" r="r" b="b"/>
              <a:pathLst>
                <a:path w="465" h="215" extrusionOk="0">
                  <a:moveTo>
                    <a:pt x="465" y="0"/>
                  </a:moveTo>
                  <a:lnTo>
                    <a:pt x="36" y="72"/>
                  </a:lnTo>
                  <a:cubicBezTo>
                    <a:pt x="12" y="72"/>
                    <a:pt x="0" y="95"/>
                    <a:pt x="0" y="131"/>
                  </a:cubicBezTo>
                  <a:cubicBezTo>
                    <a:pt x="0" y="155"/>
                    <a:pt x="24" y="191"/>
                    <a:pt x="48" y="191"/>
                  </a:cubicBezTo>
                  <a:lnTo>
                    <a:pt x="465" y="215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F6A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35;p44">
              <a:extLst>
                <a:ext uri="{FF2B5EF4-FFF2-40B4-BE49-F238E27FC236}">
                  <a16:creationId xmlns:a16="http://schemas.microsoft.com/office/drawing/2014/main" id="{E96D34F6-8C32-9CAE-98B1-DB2975FAD7E3}"/>
                </a:ext>
              </a:extLst>
            </p:cNvPr>
            <p:cNvSpPr/>
            <p:nvPr/>
          </p:nvSpPr>
          <p:spPr>
            <a:xfrm>
              <a:off x="8220583" y="3184421"/>
              <a:ext cx="429622" cy="295156"/>
            </a:xfrm>
            <a:custGeom>
              <a:avLst/>
              <a:gdLst/>
              <a:ahLst/>
              <a:cxnLst/>
              <a:rect l="l" t="t" r="r" b="b"/>
              <a:pathLst>
                <a:path w="2441" h="1677" extrusionOk="0">
                  <a:moveTo>
                    <a:pt x="1858" y="0"/>
                  </a:moveTo>
                  <a:cubicBezTo>
                    <a:pt x="1790" y="0"/>
                    <a:pt x="1721" y="15"/>
                    <a:pt x="1655" y="46"/>
                  </a:cubicBezTo>
                  <a:lnTo>
                    <a:pt x="0" y="760"/>
                  </a:lnTo>
                  <a:lnTo>
                    <a:pt x="345" y="1677"/>
                  </a:lnTo>
                  <a:lnTo>
                    <a:pt x="2072" y="927"/>
                  </a:lnTo>
                  <a:cubicBezTo>
                    <a:pt x="2357" y="784"/>
                    <a:pt x="2441" y="415"/>
                    <a:pt x="2238" y="177"/>
                  </a:cubicBezTo>
                  <a:cubicBezTo>
                    <a:pt x="2142" y="64"/>
                    <a:pt x="2002" y="0"/>
                    <a:pt x="1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36;p44">
              <a:extLst>
                <a:ext uri="{FF2B5EF4-FFF2-40B4-BE49-F238E27FC236}">
                  <a16:creationId xmlns:a16="http://schemas.microsoft.com/office/drawing/2014/main" id="{B54DB835-FDA3-B4D2-F0BD-3E04C2BE26E5}"/>
                </a:ext>
              </a:extLst>
            </p:cNvPr>
            <p:cNvSpPr/>
            <p:nvPr/>
          </p:nvSpPr>
          <p:spPr>
            <a:xfrm>
              <a:off x="8103191" y="2624382"/>
              <a:ext cx="159458" cy="297972"/>
            </a:xfrm>
            <a:custGeom>
              <a:avLst/>
              <a:gdLst/>
              <a:ahLst/>
              <a:cxnLst/>
              <a:rect l="l" t="t" r="r" b="b"/>
              <a:pathLst>
                <a:path w="906" h="1693" extrusionOk="0">
                  <a:moveTo>
                    <a:pt x="905" y="1"/>
                  </a:moveTo>
                  <a:lnTo>
                    <a:pt x="0" y="191"/>
                  </a:lnTo>
                  <a:lnTo>
                    <a:pt x="12" y="1263"/>
                  </a:lnTo>
                  <a:cubicBezTo>
                    <a:pt x="12" y="1506"/>
                    <a:pt x="214" y="1692"/>
                    <a:pt x="443" y="1692"/>
                  </a:cubicBezTo>
                  <a:cubicBezTo>
                    <a:pt x="450" y="1692"/>
                    <a:pt x="458" y="1692"/>
                    <a:pt x="465" y="1692"/>
                  </a:cubicBezTo>
                  <a:cubicBezTo>
                    <a:pt x="679" y="1680"/>
                    <a:pt x="881" y="1501"/>
                    <a:pt x="881" y="1275"/>
                  </a:cubicBezTo>
                  <a:lnTo>
                    <a:pt x="905" y="1"/>
                  </a:lnTo>
                  <a:close/>
                </a:path>
              </a:pathLst>
            </a:custGeom>
            <a:solidFill>
              <a:srgbClr val="F6A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37;p44">
              <a:extLst>
                <a:ext uri="{FF2B5EF4-FFF2-40B4-BE49-F238E27FC236}">
                  <a16:creationId xmlns:a16="http://schemas.microsoft.com/office/drawing/2014/main" id="{E8DEFE28-C023-A892-38DA-DEBD78ABE4FF}"/>
                </a:ext>
              </a:extLst>
            </p:cNvPr>
            <p:cNvSpPr/>
            <p:nvPr/>
          </p:nvSpPr>
          <p:spPr>
            <a:xfrm>
              <a:off x="8105303" y="2668559"/>
              <a:ext cx="146786" cy="140274"/>
            </a:xfrm>
            <a:custGeom>
              <a:avLst/>
              <a:gdLst/>
              <a:ahLst/>
              <a:cxnLst/>
              <a:rect l="l" t="t" r="r" b="b"/>
              <a:pathLst>
                <a:path w="834" h="797" extrusionOk="0">
                  <a:moveTo>
                    <a:pt x="834" y="0"/>
                  </a:moveTo>
                  <a:lnTo>
                    <a:pt x="0" y="381"/>
                  </a:lnTo>
                  <a:lnTo>
                    <a:pt x="0" y="774"/>
                  </a:lnTo>
                  <a:cubicBezTo>
                    <a:pt x="67" y="789"/>
                    <a:pt x="128" y="796"/>
                    <a:pt x="184" y="796"/>
                  </a:cubicBezTo>
                  <a:cubicBezTo>
                    <a:pt x="784" y="796"/>
                    <a:pt x="834" y="0"/>
                    <a:pt x="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38;p44">
              <a:extLst>
                <a:ext uri="{FF2B5EF4-FFF2-40B4-BE49-F238E27FC236}">
                  <a16:creationId xmlns:a16="http://schemas.microsoft.com/office/drawing/2014/main" id="{C8E4F06B-DE60-5B3D-71EA-F405C188918C}"/>
                </a:ext>
              </a:extLst>
            </p:cNvPr>
            <p:cNvSpPr/>
            <p:nvPr/>
          </p:nvSpPr>
          <p:spPr>
            <a:xfrm>
              <a:off x="7948135" y="2450492"/>
              <a:ext cx="127602" cy="141506"/>
            </a:xfrm>
            <a:custGeom>
              <a:avLst/>
              <a:gdLst/>
              <a:ahLst/>
              <a:cxnLst/>
              <a:rect l="l" t="t" r="r" b="b"/>
              <a:pathLst>
                <a:path w="725" h="804" extrusionOk="0">
                  <a:moveTo>
                    <a:pt x="417" y="1"/>
                  </a:moveTo>
                  <a:cubicBezTo>
                    <a:pt x="417" y="1"/>
                    <a:pt x="0" y="298"/>
                    <a:pt x="369" y="715"/>
                  </a:cubicBezTo>
                  <a:cubicBezTo>
                    <a:pt x="426" y="777"/>
                    <a:pt x="473" y="803"/>
                    <a:pt x="511" y="803"/>
                  </a:cubicBezTo>
                  <a:cubicBezTo>
                    <a:pt x="725" y="803"/>
                    <a:pt x="691" y="1"/>
                    <a:pt x="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39;p44">
              <a:extLst>
                <a:ext uri="{FF2B5EF4-FFF2-40B4-BE49-F238E27FC236}">
                  <a16:creationId xmlns:a16="http://schemas.microsoft.com/office/drawing/2014/main" id="{22C2B705-5222-18DD-96DB-03D10D0CCA1A}"/>
                </a:ext>
              </a:extLst>
            </p:cNvPr>
            <p:cNvSpPr/>
            <p:nvPr/>
          </p:nvSpPr>
          <p:spPr>
            <a:xfrm>
              <a:off x="8243639" y="2435884"/>
              <a:ext cx="140450" cy="182515"/>
            </a:xfrm>
            <a:custGeom>
              <a:avLst/>
              <a:gdLst/>
              <a:ahLst/>
              <a:cxnLst/>
              <a:rect l="l" t="t" r="r" b="b"/>
              <a:pathLst>
                <a:path w="798" h="1037" extrusionOk="0">
                  <a:moveTo>
                    <a:pt x="0" y="0"/>
                  </a:moveTo>
                  <a:lnTo>
                    <a:pt x="60" y="1036"/>
                  </a:lnTo>
                  <a:lnTo>
                    <a:pt x="226" y="1012"/>
                  </a:lnTo>
                  <a:cubicBezTo>
                    <a:pt x="226" y="1012"/>
                    <a:pt x="798" y="20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40;p44">
              <a:extLst>
                <a:ext uri="{FF2B5EF4-FFF2-40B4-BE49-F238E27FC236}">
                  <a16:creationId xmlns:a16="http://schemas.microsoft.com/office/drawing/2014/main" id="{668B66FA-F315-3B77-691E-7A293B8BF546}"/>
                </a:ext>
              </a:extLst>
            </p:cNvPr>
            <p:cNvSpPr/>
            <p:nvPr/>
          </p:nvSpPr>
          <p:spPr>
            <a:xfrm>
              <a:off x="8013079" y="2477773"/>
              <a:ext cx="255732" cy="293572"/>
            </a:xfrm>
            <a:custGeom>
              <a:avLst/>
              <a:gdLst/>
              <a:ahLst/>
              <a:cxnLst/>
              <a:rect l="l" t="t" r="r" b="b"/>
              <a:pathLst>
                <a:path w="1453" h="1668" extrusionOk="0">
                  <a:moveTo>
                    <a:pt x="346" y="1"/>
                  </a:moveTo>
                  <a:cubicBezTo>
                    <a:pt x="167" y="1"/>
                    <a:pt x="24" y="143"/>
                    <a:pt x="24" y="322"/>
                  </a:cubicBezTo>
                  <a:lnTo>
                    <a:pt x="24" y="977"/>
                  </a:lnTo>
                  <a:cubicBezTo>
                    <a:pt x="0" y="1334"/>
                    <a:pt x="322" y="1667"/>
                    <a:pt x="703" y="1667"/>
                  </a:cubicBezTo>
                  <a:lnTo>
                    <a:pt x="739" y="1667"/>
                  </a:lnTo>
                  <a:cubicBezTo>
                    <a:pt x="1120" y="1667"/>
                    <a:pt x="1429" y="1346"/>
                    <a:pt x="1453" y="965"/>
                  </a:cubicBezTo>
                  <a:lnTo>
                    <a:pt x="1453" y="179"/>
                  </a:lnTo>
                  <a:cubicBezTo>
                    <a:pt x="1453" y="72"/>
                    <a:pt x="1370" y="1"/>
                    <a:pt x="1274" y="1"/>
                  </a:cubicBezTo>
                  <a:close/>
                </a:path>
              </a:pathLst>
            </a:custGeom>
            <a:solidFill>
              <a:srgbClr val="F6A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41;p44">
              <a:extLst>
                <a:ext uri="{FF2B5EF4-FFF2-40B4-BE49-F238E27FC236}">
                  <a16:creationId xmlns:a16="http://schemas.microsoft.com/office/drawing/2014/main" id="{57045976-41CC-AA55-B084-A762AD12DE8B}"/>
                </a:ext>
              </a:extLst>
            </p:cNvPr>
            <p:cNvSpPr/>
            <p:nvPr/>
          </p:nvSpPr>
          <p:spPr>
            <a:xfrm>
              <a:off x="8136631" y="2595166"/>
              <a:ext cx="21120" cy="21120"/>
            </a:xfrm>
            <a:custGeom>
              <a:avLst/>
              <a:gdLst/>
              <a:ahLst/>
              <a:cxnLst/>
              <a:rect l="l" t="t" r="r" b="b"/>
              <a:pathLst>
                <a:path w="120" h="120" extrusionOk="0">
                  <a:moveTo>
                    <a:pt x="60" y="0"/>
                  </a:moveTo>
                  <a:cubicBezTo>
                    <a:pt x="37" y="0"/>
                    <a:pt x="1" y="24"/>
                    <a:pt x="1" y="60"/>
                  </a:cubicBezTo>
                  <a:cubicBezTo>
                    <a:pt x="1" y="84"/>
                    <a:pt x="37" y="119"/>
                    <a:pt x="60" y="119"/>
                  </a:cubicBezTo>
                  <a:cubicBezTo>
                    <a:pt x="84" y="119"/>
                    <a:pt x="120" y="84"/>
                    <a:pt x="120" y="60"/>
                  </a:cubicBezTo>
                  <a:cubicBezTo>
                    <a:pt x="120" y="24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42;p44">
              <a:extLst>
                <a:ext uri="{FF2B5EF4-FFF2-40B4-BE49-F238E27FC236}">
                  <a16:creationId xmlns:a16="http://schemas.microsoft.com/office/drawing/2014/main" id="{F447AF0F-590F-717A-AEB8-6CBC1EA0ACC2}"/>
                </a:ext>
              </a:extLst>
            </p:cNvPr>
            <p:cNvSpPr/>
            <p:nvPr/>
          </p:nvSpPr>
          <p:spPr>
            <a:xfrm>
              <a:off x="8042471" y="2595166"/>
              <a:ext cx="21120" cy="21120"/>
            </a:xfrm>
            <a:custGeom>
              <a:avLst/>
              <a:gdLst/>
              <a:ahLst/>
              <a:cxnLst/>
              <a:rect l="l" t="t" r="r" b="b"/>
              <a:pathLst>
                <a:path w="120" h="120" extrusionOk="0">
                  <a:moveTo>
                    <a:pt x="60" y="0"/>
                  </a:moveTo>
                  <a:cubicBezTo>
                    <a:pt x="12" y="0"/>
                    <a:pt x="0" y="24"/>
                    <a:pt x="0" y="60"/>
                  </a:cubicBezTo>
                  <a:cubicBezTo>
                    <a:pt x="0" y="84"/>
                    <a:pt x="24" y="119"/>
                    <a:pt x="60" y="119"/>
                  </a:cubicBezTo>
                  <a:cubicBezTo>
                    <a:pt x="83" y="119"/>
                    <a:pt x="119" y="84"/>
                    <a:pt x="119" y="60"/>
                  </a:cubicBezTo>
                  <a:cubicBezTo>
                    <a:pt x="119" y="24"/>
                    <a:pt x="83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43;p44">
              <a:extLst>
                <a:ext uri="{FF2B5EF4-FFF2-40B4-BE49-F238E27FC236}">
                  <a16:creationId xmlns:a16="http://schemas.microsoft.com/office/drawing/2014/main" id="{57A13BFA-5D45-6D40-8B6C-11E822ABCC6D}"/>
                </a:ext>
              </a:extLst>
            </p:cNvPr>
            <p:cNvSpPr/>
            <p:nvPr/>
          </p:nvSpPr>
          <p:spPr>
            <a:xfrm>
              <a:off x="8078023" y="2624382"/>
              <a:ext cx="25344" cy="38017"/>
            </a:xfrm>
            <a:custGeom>
              <a:avLst/>
              <a:gdLst/>
              <a:ahLst/>
              <a:cxnLst/>
              <a:rect l="l" t="t" r="r" b="b"/>
              <a:pathLst>
                <a:path w="144" h="216" fill="none" extrusionOk="0">
                  <a:moveTo>
                    <a:pt x="24" y="1"/>
                  </a:moveTo>
                  <a:lnTo>
                    <a:pt x="0" y="132"/>
                  </a:lnTo>
                  <a:cubicBezTo>
                    <a:pt x="0" y="132"/>
                    <a:pt x="24" y="215"/>
                    <a:pt x="143" y="19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44;p44">
              <a:extLst>
                <a:ext uri="{FF2B5EF4-FFF2-40B4-BE49-F238E27FC236}">
                  <a16:creationId xmlns:a16="http://schemas.microsoft.com/office/drawing/2014/main" id="{878656F3-4734-3D2A-4E0E-8A5D6F0FA9A4}"/>
                </a:ext>
              </a:extLst>
            </p:cNvPr>
            <p:cNvSpPr/>
            <p:nvPr/>
          </p:nvSpPr>
          <p:spPr>
            <a:xfrm>
              <a:off x="8117799" y="2544830"/>
              <a:ext cx="63009" cy="21120"/>
            </a:xfrm>
            <a:custGeom>
              <a:avLst/>
              <a:gdLst/>
              <a:ahLst/>
              <a:cxnLst/>
              <a:rect l="l" t="t" r="r" b="b"/>
              <a:pathLst>
                <a:path w="358" h="120" extrusionOk="0">
                  <a:moveTo>
                    <a:pt x="60" y="1"/>
                  </a:moveTo>
                  <a:cubicBezTo>
                    <a:pt x="36" y="1"/>
                    <a:pt x="1" y="12"/>
                    <a:pt x="1" y="48"/>
                  </a:cubicBezTo>
                  <a:cubicBezTo>
                    <a:pt x="1" y="72"/>
                    <a:pt x="24" y="108"/>
                    <a:pt x="48" y="108"/>
                  </a:cubicBezTo>
                  <a:lnTo>
                    <a:pt x="322" y="120"/>
                  </a:lnTo>
                  <a:cubicBezTo>
                    <a:pt x="346" y="120"/>
                    <a:pt x="358" y="108"/>
                    <a:pt x="358" y="72"/>
                  </a:cubicBezTo>
                  <a:cubicBezTo>
                    <a:pt x="358" y="48"/>
                    <a:pt x="346" y="12"/>
                    <a:pt x="310" y="12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45;p44">
              <a:extLst>
                <a:ext uri="{FF2B5EF4-FFF2-40B4-BE49-F238E27FC236}">
                  <a16:creationId xmlns:a16="http://schemas.microsoft.com/office/drawing/2014/main" id="{96D7683F-536E-0BC4-6DC4-F9D4321E5484}"/>
                </a:ext>
              </a:extLst>
            </p:cNvPr>
            <p:cNvSpPr/>
            <p:nvPr/>
          </p:nvSpPr>
          <p:spPr>
            <a:xfrm>
              <a:off x="8023463" y="2546942"/>
              <a:ext cx="48401" cy="19008"/>
            </a:xfrm>
            <a:custGeom>
              <a:avLst/>
              <a:gdLst/>
              <a:ahLst/>
              <a:cxnLst/>
              <a:rect l="l" t="t" r="r" b="b"/>
              <a:pathLst>
                <a:path w="275" h="108" extrusionOk="0">
                  <a:moveTo>
                    <a:pt x="60" y="0"/>
                  </a:moveTo>
                  <a:cubicBezTo>
                    <a:pt x="37" y="0"/>
                    <a:pt x="1" y="24"/>
                    <a:pt x="1" y="48"/>
                  </a:cubicBezTo>
                  <a:cubicBezTo>
                    <a:pt x="1" y="84"/>
                    <a:pt x="13" y="108"/>
                    <a:pt x="48" y="108"/>
                  </a:cubicBezTo>
                  <a:lnTo>
                    <a:pt x="215" y="108"/>
                  </a:lnTo>
                  <a:cubicBezTo>
                    <a:pt x="239" y="96"/>
                    <a:pt x="263" y="84"/>
                    <a:pt x="275" y="60"/>
                  </a:cubicBezTo>
                  <a:cubicBezTo>
                    <a:pt x="275" y="36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46;p44">
              <a:extLst>
                <a:ext uri="{FF2B5EF4-FFF2-40B4-BE49-F238E27FC236}">
                  <a16:creationId xmlns:a16="http://schemas.microsoft.com/office/drawing/2014/main" id="{AF139770-3225-4FDF-45B4-04C444CB0F5F}"/>
                </a:ext>
              </a:extLst>
            </p:cNvPr>
            <p:cNvSpPr/>
            <p:nvPr/>
          </p:nvSpPr>
          <p:spPr>
            <a:xfrm>
              <a:off x="8054967" y="2660111"/>
              <a:ext cx="100673" cy="42065"/>
            </a:xfrm>
            <a:custGeom>
              <a:avLst/>
              <a:gdLst/>
              <a:ahLst/>
              <a:cxnLst/>
              <a:rect l="l" t="t" r="r" b="b"/>
              <a:pathLst>
                <a:path w="572" h="239" fill="none" extrusionOk="0">
                  <a:moveTo>
                    <a:pt x="572" y="0"/>
                  </a:moveTo>
                  <a:cubicBezTo>
                    <a:pt x="572" y="0"/>
                    <a:pt x="346" y="239"/>
                    <a:pt x="0" y="4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47;p44">
              <a:extLst>
                <a:ext uri="{FF2B5EF4-FFF2-40B4-BE49-F238E27FC236}">
                  <a16:creationId xmlns:a16="http://schemas.microsoft.com/office/drawing/2014/main" id="{346E9570-67FD-D566-5AC2-08030E071A8D}"/>
                </a:ext>
              </a:extLst>
            </p:cNvPr>
            <p:cNvSpPr/>
            <p:nvPr/>
          </p:nvSpPr>
          <p:spPr>
            <a:xfrm>
              <a:off x="7990023" y="2333275"/>
              <a:ext cx="306068" cy="285124"/>
            </a:xfrm>
            <a:custGeom>
              <a:avLst/>
              <a:gdLst/>
              <a:ahLst/>
              <a:cxnLst/>
              <a:rect l="l" t="t" r="r" b="b"/>
              <a:pathLst>
                <a:path w="1739" h="1620" extrusionOk="0">
                  <a:moveTo>
                    <a:pt x="660" y="0"/>
                  </a:moveTo>
                  <a:cubicBezTo>
                    <a:pt x="489" y="0"/>
                    <a:pt x="320" y="57"/>
                    <a:pt x="227" y="167"/>
                  </a:cubicBezTo>
                  <a:cubicBezTo>
                    <a:pt x="0" y="381"/>
                    <a:pt x="48" y="738"/>
                    <a:pt x="310" y="953"/>
                  </a:cubicBezTo>
                  <a:cubicBezTo>
                    <a:pt x="394" y="1023"/>
                    <a:pt x="502" y="1047"/>
                    <a:pt x="610" y="1047"/>
                  </a:cubicBezTo>
                  <a:cubicBezTo>
                    <a:pt x="777" y="1047"/>
                    <a:pt x="945" y="989"/>
                    <a:pt x="1024" y="953"/>
                  </a:cubicBezTo>
                  <a:cubicBezTo>
                    <a:pt x="1060" y="941"/>
                    <a:pt x="1108" y="941"/>
                    <a:pt x="1131" y="941"/>
                  </a:cubicBezTo>
                  <a:lnTo>
                    <a:pt x="1203" y="953"/>
                  </a:lnTo>
                  <a:cubicBezTo>
                    <a:pt x="1191" y="1155"/>
                    <a:pt x="1346" y="1310"/>
                    <a:pt x="1346" y="1310"/>
                  </a:cubicBezTo>
                  <a:lnTo>
                    <a:pt x="1346" y="1619"/>
                  </a:lnTo>
                  <a:lnTo>
                    <a:pt x="1417" y="1619"/>
                  </a:lnTo>
                  <a:lnTo>
                    <a:pt x="1596" y="1536"/>
                  </a:lnTo>
                  <a:lnTo>
                    <a:pt x="1739" y="941"/>
                  </a:lnTo>
                  <a:lnTo>
                    <a:pt x="1739" y="941"/>
                  </a:lnTo>
                  <a:cubicBezTo>
                    <a:pt x="1738" y="941"/>
                    <a:pt x="1738" y="941"/>
                    <a:pt x="1738" y="941"/>
                  </a:cubicBezTo>
                  <a:cubicBezTo>
                    <a:pt x="1724" y="941"/>
                    <a:pt x="1618" y="603"/>
                    <a:pt x="1459" y="603"/>
                  </a:cubicBezTo>
                  <a:cubicBezTo>
                    <a:pt x="1449" y="603"/>
                    <a:pt x="1439" y="605"/>
                    <a:pt x="1429" y="607"/>
                  </a:cubicBezTo>
                  <a:lnTo>
                    <a:pt x="1441" y="595"/>
                  </a:lnTo>
                  <a:cubicBezTo>
                    <a:pt x="1441" y="595"/>
                    <a:pt x="1286" y="560"/>
                    <a:pt x="1203" y="369"/>
                  </a:cubicBezTo>
                  <a:cubicBezTo>
                    <a:pt x="1191" y="321"/>
                    <a:pt x="1179" y="286"/>
                    <a:pt x="1143" y="238"/>
                  </a:cubicBezTo>
                  <a:cubicBezTo>
                    <a:pt x="1060" y="78"/>
                    <a:pt x="859" y="0"/>
                    <a:pt x="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48;p44">
              <a:extLst>
                <a:ext uri="{FF2B5EF4-FFF2-40B4-BE49-F238E27FC236}">
                  <a16:creationId xmlns:a16="http://schemas.microsoft.com/office/drawing/2014/main" id="{16B1779F-7E69-9A7D-9276-DF30139DB98B}"/>
                </a:ext>
              </a:extLst>
            </p:cNvPr>
            <p:cNvSpPr/>
            <p:nvPr/>
          </p:nvSpPr>
          <p:spPr>
            <a:xfrm>
              <a:off x="8237303" y="2582494"/>
              <a:ext cx="77617" cy="77793"/>
            </a:xfrm>
            <a:custGeom>
              <a:avLst/>
              <a:gdLst/>
              <a:ahLst/>
              <a:cxnLst/>
              <a:rect l="l" t="t" r="r" b="b"/>
              <a:pathLst>
                <a:path w="441" h="442" extrusionOk="0">
                  <a:moveTo>
                    <a:pt x="215" y="1"/>
                  </a:moveTo>
                  <a:cubicBezTo>
                    <a:pt x="96" y="1"/>
                    <a:pt x="12" y="96"/>
                    <a:pt x="0" y="215"/>
                  </a:cubicBezTo>
                  <a:cubicBezTo>
                    <a:pt x="0" y="334"/>
                    <a:pt x="96" y="441"/>
                    <a:pt x="215" y="441"/>
                  </a:cubicBezTo>
                  <a:cubicBezTo>
                    <a:pt x="334" y="441"/>
                    <a:pt x="441" y="334"/>
                    <a:pt x="441" y="215"/>
                  </a:cubicBezTo>
                  <a:cubicBezTo>
                    <a:pt x="441" y="96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F6A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3923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B4FB8D1C-D2FC-32F4-42D1-66754F00F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8058" y="2066125"/>
            <a:ext cx="2602310" cy="1947463"/>
          </a:xfrm>
        </p:spPr>
        <p:txBody>
          <a:bodyPr/>
          <a:lstStyle/>
          <a:p>
            <a:pPr marL="111125" indent="-111125" algn="l">
              <a:buFont typeface="Arial" panose="020B0604020202020204" pitchFamily="34" charset="0"/>
              <a:buChar char="•"/>
            </a:pPr>
            <a:r>
              <a:rPr lang="en-US" dirty="0"/>
              <a:t>Textbooks</a:t>
            </a:r>
          </a:p>
          <a:p>
            <a:pPr marL="111125" indent="-111125" algn="l">
              <a:buFont typeface="Arial" panose="020B0604020202020204" pitchFamily="34" charset="0"/>
              <a:buChar char="•"/>
            </a:pPr>
            <a:r>
              <a:rPr lang="en-US" dirty="0"/>
              <a:t>Lab manuals</a:t>
            </a:r>
          </a:p>
          <a:p>
            <a:pPr marL="111125" indent="-111125" algn="l">
              <a:buFont typeface="Arial" panose="020B0604020202020204" pitchFamily="34" charset="0"/>
              <a:buChar char="•"/>
            </a:pPr>
            <a:r>
              <a:rPr lang="en-US" dirty="0"/>
              <a:t>Homework platforms/sites</a:t>
            </a:r>
          </a:p>
          <a:p>
            <a:pPr marL="111125" indent="-111125" algn="l">
              <a:buFont typeface="Arial" panose="020B0604020202020204" pitchFamily="34" charset="0"/>
              <a:buChar char="•"/>
            </a:pPr>
            <a:r>
              <a:rPr lang="en-US" dirty="0"/>
              <a:t>Streaming videos</a:t>
            </a:r>
          </a:p>
          <a:p>
            <a:pPr marL="111125" indent="-111125" algn="l">
              <a:buFont typeface="Arial" panose="020B0604020202020204" pitchFamily="34" charset="0"/>
              <a:buChar char="•"/>
            </a:pPr>
            <a:r>
              <a:rPr lang="en-US" dirty="0"/>
              <a:t>Library-based resources</a:t>
            </a:r>
          </a:p>
          <a:p>
            <a:pPr marL="111125" indent="-111125" algn="l">
              <a:buFont typeface="Arial" panose="020B0604020202020204" pitchFamily="34" charset="0"/>
              <a:buChar char="•"/>
            </a:pPr>
            <a:r>
              <a:rPr lang="en-US" dirty="0"/>
              <a:t>Applications that students use to do their work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E66A8015-0802-1EC8-E136-94FE410AFAFE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734430" y="1397425"/>
            <a:ext cx="2383859" cy="668700"/>
          </a:xfrm>
        </p:spPr>
        <p:txBody>
          <a:bodyPr/>
          <a:lstStyle/>
          <a:p>
            <a:pPr algn="l"/>
            <a:r>
              <a:rPr lang="en-US" dirty="0"/>
              <a:t>Yes, these are ‘course materials’*!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C77C0743-5594-2F4F-39F4-52A33CD9D9E2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5144373" y="2061925"/>
            <a:ext cx="2383858" cy="1538025"/>
          </a:xfrm>
        </p:spPr>
        <p:txBody>
          <a:bodyPr/>
          <a:lstStyle/>
          <a:p>
            <a:pPr marL="111125" indent="-111125" algn="l">
              <a:buFont typeface="Arial" panose="020B0604020202020204" pitchFamily="34" charset="0"/>
              <a:buChar char="•"/>
            </a:pPr>
            <a:r>
              <a:rPr lang="en-US" dirty="0"/>
              <a:t>Lab kits</a:t>
            </a:r>
          </a:p>
          <a:p>
            <a:pPr marL="111125" indent="-111125" algn="l">
              <a:buFont typeface="Arial" panose="020B0604020202020204" pitchFamily="34" charset="0"/>
              <a:buChar char="•"/>
            </a:pPr>
            <a:r>
              <a:rPr lang="en-US" dirty="0"/>
              <a:t>Art supplies</a:t>
            </a:r>
          </a:p>
          <a:p>
            <a:pPr marL="111125" indent="-111125" algn="l">
              <a:buFont typeface="Arial" panose="020B0604020202020204" pitchFamily="34" charset="0"/>
              <a:buChar char="•"/>
            </a:pPr>
            <a:r>
              <a:rPr lang="en-US" dirty="0"/>
              <a:t>Calculators</a:t>
            </a:r>
          </a:p>
          <a:p>
            <a:pPr marL="111125" indent="-111125" algn="l">
              <a:buFont typeface="Arial" panose="020B0604020202020204" pitchFamily="34" charset="0"/>
              <a:buChar char="•"/>
            </a:pPr>
            <a:r>
              <a:rPr lang="en-US" dirty="0"/>
              <a:t>Yoga mats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7E44E9DD-D8FF-22A1-CCBB-1D6BD0A0DA29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143772" y="1397424"/>
            <a:ext cx="2331972" cy="668699"/>
          </a:xfrm>
        </p:spPr>
        <p:txBody>
          <a:bodyPr/>
          <a:lstStyle/>
          <a:p>
            <a:pPr algn="l"/>
            <a:r>
              <a:rPr lang="en-US" dirty="0"/>
              <a:t>No, these are not ‘course materials’*.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7B7FA54-9398-8FDD-E62A-BFC05037A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Materials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91919B-87E0-B432-2811-1DAF882FAE03}"/>
              </a:ext>
            </a:extLst>
          </p:cNvPr>
          <p:cNvSpPr txBox="1"/>
          <p:nvPr/>
        </p:nvSpPr>
        <p:spPr>
          <a:xfrm>
            <a:off x="1804454" y="4773677"/>
            <a:ext cx="5997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arlow" panose="00000500000000000000" pitchFamily="2" charset="0"/>
              </a:rPr>
              <a:t>*This is based on </a:t>
            </a:r>
            <a:r>
              <a:rPr lang="it-IT" dirty="0">
                <a:latin typeface="Barlow" panose="00000500000000000000" pitchFamily="2" charset="0"/>
                <a:hlinkClick r:id="rId2"/>
              </a:rPr>
              <a:t>California Community College </a:t>
            </a:r>
            <a:r>
              <a:rPr lang="en-US" dirty="0">
                <a:latin typeface="Barlow" panose="00000500000000000000" pitchFamily="2" charset="0"/>
                <a:hlinkClick r:id="rId2"/>
              </a:rPr>
              <a:t>Education</a:t>
            </a:r>
            <a:r>
              <a:rPr lang="it-IT" dirty="0">
                <a:latin typeface="Barlow" panose="00000500000000000000" pitchFamily="2" charset="0"/>
                <a:hlinkClick r:id="rId2"/>
              </a:rPr>
              <a:t> Code 78052 (b)(5)</a:t>
            </a:r>
            <a:endParaRPr lang="en-US" dirty="0">
              <a:latin typeface="Barlow" panose="00000500000000000000" pitchFamily="2" charset="0"/>
            </a:endParaRPr>
          </a:p>
        </p:txBody>
      </p:sp>
      <p:grpSp>
        <p:nvGrpSpPr>
          <p:cNvPr id="13" name="Google Shape;1244;p52">
            <a:extLst>
              <a:ext uri="{FF2B5EF4-FFF2-40B4-BE49-F238E27FC236}">
                <a16:creationId xmlns:a16="http://schemas.microsoft.com/office/drawing/2014/main" id="{26DEAB75-F864-4060-2D54-C67251B2EC26}"/>
              </a:ext>
            </a:extLst>
          </p:cNvPr>
          <p:cNvGrpSpPr/>
          <p:nvPr/>
        </p:nvGrpSpPr>
        <p:grpSpPr>
          <a:xfrm>
            <a:off x="1186509" y="1521056"/>
            <a:ext cx="421535" cy="421433"/>
            <a:chOff x="4881216" y="2703968"/>
            <a:chExt cx="421535" cy="421433"/>
          </a:xfrm>
        </p:grpSpPr>
        <p:sp>
          <p:nvSpPr>
            <p:cNvPr id="14" name="Google Shape;1245;p52">
              <a:extLst>
                <a:ext uri="{FF2B5EF4-FFF2-40B4-BE49-F238E27FC236}">
                  <a16:creationId xmlns:a16="http://schemas.microsoft.com/office/drawing/2014/main" id="{E37D0B36-3984-3BFA-CB39-77592F8B2D72}"/>
                </a:ext>
              </a:extLst>
            </p:cNvPr>
            <p:cNvSpPr/>
            <p:nvPr/>
          </p:nvSpPr>
          <p:spPr>
            <a:xfrm flipH="1">
              <a:off x="4881216" y="2703968"/>
              <a:ext cx="421535" cy="421433"/>
            </a:xfrm>
            <a:custGeom>
              <a:avLst/>
              <a:gdLst/>
              <a:ahLst/>
              <a:cxnLst/>
              <a:rect l="l" t="t" r="r" b="b"/>
              <a:pathLst>
                <a:path w="4133" h="4132" extrusionOk="0">
                  <a:moveTo>
                    <a:pt x="2060" y="0"/>
                  </a:moveTo>
                  <a:cubicBezTo>
                    <a:pt x="917" y="0"/>
                    <a:pt x="1" y="917"/>
                    <a:pt x="1" y="2060"/>
                  </a:cubicBezTo>
                  <a:cubicBezTo>
                    <a:pt x="1" y="3203"/>
                    <a:pt x="917" y="4132"/>
                    <a:pt x="2060" y="4132"/>
                  </a:cubicBezTo>
                  <a:cubicBezTo>
                    <a:pt x="3203" y="4132"/>
                    <a:pt x="4132" y="3203"/>
                    <a:pt x="4132" y="2060"/>
                  </a:cubicBezTo>
                  <a:cubicBezTo>
                    <a:pt x="4132" y="917"/>
                    <a:pt x="3203" y="0"/>
                    <a:pt x="2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46;p52">
              <a:extLst>
                <a:ext uri="{FF2B5EF4-FFF2-40B4-BE49-F238E27FC236}">
                  <a16:creationId xmlns:a16="http://schemas.microsoft.com/office/drawing/2014/main" id="{3A663764-9FE2-AD0F-0865-BEC71B571D37}"/>
                </a:ext>
              </a:extLst>
            </p:cNvPr>
            <p:cNvSpPr/>
            <p:nvPr/>
          </p:nvSpPr>
          <p:spPr>
            <a:xfrm flipH="1">
              <a:off x="4984536" y="2795863"/>
              <a:ext cx="144523" cy="193072"/>
            </a:xfrm>
            <a:custGeom>
              <a:avLst/>
              <a:gdLst/>
              <a:ahLst/>
              <a:cxnLst/>
              <a:rect l="l" t="t" r="r" b="b"/>
              <a:pathLst>
                <a:path w="1417" h="1893" extrusionOk="0">
                  <a:moveTo>
                    <a:pt x="535" y="0"/>
                  </a:moveTo>
                  <a:cubicBezTo>
                    <a:pt x="515" y="0"/>
                    <a:pt x="495" y="5"/>
                    <a:pt x="476" y="16"/>
                  </a:cubicBezTo>
                  <a:cubicBezTo>
                    <a:pt x="405" y="64"/>
                    <a:pt x="441" y="159"/>
                    <a:pt x="441" y="242"/>
                  </a:cubicBezTo>
                  <a:cubicBezTo>
                    <a:pt x="453" y="540"/>
                    <a:pt x="286" y="814"/>
                    <a:pt x="36" y="956"/>
                  </a:cubicBezTo>
                  <a:cubicBezTo>
                    <a:pt x="0" y="956"/>
                    <a:pt x="24" y="1576"/>
                    <a:pt x="24" y="1885"/>
                  </a:cubicBezTo>
                  <a:cubicBezTo>
                    <a:pt x="228" y="1885"/>
                    <a:pt x="432" y="1893"/>
                    <a:pt x="632" y="1893"/>
                  </a:cubicBezTo>
                  <a:cubicBezTo>
                    <a:pt x="782" y="1893"/>
                    <a:pt x="929" y="1889"/>
                    <a:pt x="1072" y="1873"/>
                  </a:cubicBezTo>
                  <a:cubicBezTo>
                    <a:pt x="1179" y="1873"/>
                    <a:pt x="1274" y="1695"/>
                    <a:pt x="1155" y="1647"/>
                  </a:cubicBezTo>
                  <a:cubicBezTo>
                    <a:pt x="1215" y="1623"/>
                    <a:pt x="1250" y="1588"/>
                    <a:pt x="1286" y="1540"/>
                  </a:cubicBezTo>
                  <a:cubicBezTo>
                    <a:pt x="1297" y="1483"/>
                    <a:pt x="1287" y="1404"/>
                    <a:pt x="1234" y="1387"/>
                  </a:cubicBezTo>
                  <a:lnTo>
                    <a:pt x="1234" y="1387"/>
                  </a:lnTo>
                  <a:cubicBezTo>
                    <a:pt x="1241" y="1389"/>
                    <a:pt x="1248" y="1389"/>
                    <a:pt x="1254" y="1389"/>
                  </a:cubicBezTo>
                  <a:cubicBezTo>
                    <a:pt x="1354" y="1389"/>
                    <a:pt x="1397" y="1214"/>
                    <a:pt x="1298" y="1159"/>
                  </a:cubicBezTo>
                  <a:cubicBezTo>
                    <a:pt x="1346" y="1123"/>
                    <a:pt x="1393" y="1052"/>
                    <a:pt x="1405" y="992"/>
                  </a:cubicBezTo>
                  <a:cubicBezTo>
                    <a:pt x="1417" y="945"/>
                    <a:pt x="1393" y="849"/>
                    <a:pt x="1334" y="814"/>
                  </a:cubicBezTo>
                  <a:cubicBezTo>
                    <a:pt x="1286" y="802"/>
                    <a:pt x="1238" y="802"/>
                    <a:pt x="1191" y="802"/>
                  </a:cubicBezTo>
                  <a:lnTo>
                    <a:pt x="750" y="802"/>
                  </a:lnTo>
                  <a:cubicBezTo>
                    <a:pt x="798" y="564"/>
                    <a:pt x="810" y="314"/>
                    <a:pt x="691" y="99"/>
                  </a:cubicBezTo>
                  <a:cubicBezTo>
                    <a:pt x="663" y="53"/>
                    <a:pt x="600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47;p52">
              <a:extLst>
                <a:ext uri="{FF2B5EF4-FFF2-40B4-BE49-F238E27FC236}">
                  <a16:creationId xmlns:a16="http://schemas.microsoft.com/office/drawing/2014/main" id="{FF8EA9E0-F272-EA14-F367-0188F4A4C3F4}"/>
                </a:ext>
              </a:extLst>
            </p:cNvPr>
            <p:cNvSpPr/>
            <p:nvPr/>
          </p:nvSpPr>
          <p:spPr>
            <a:xfrm flipH="1">
              <a:off x="5142318" y="2893367"/>
              <a:ext cx="54770" cy="96077"/>
            </a:xfrm>
            <a:custGeom>
              <a:avLst/>
              <a:gdLst/>
              <a:ahLst/>
              <a:cxnLst/>
              <a:rect l="l" t="t" r="r" b="b"/>
              <a:pathLst>
                <a:path w="537" h="942" extrusionOk="0">
                  <a:moveTo>
                    <a:pt x="0" y="0"/>
                  </a:moveTo>
                  <a:lnTo>
                    <a:pt x="0" y="941"/>
                  </a:lnTo>
                  <a:lnTo>
                    <a:pt x="536" y="941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7075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7B76504-37A7-DC41-E74A-DAA7EE3F1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Zero Textbook Cost (ZTC)?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0B0D45-1563-62B6-884B-C801CE0C8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00" y="1158705"/>
            <a:ext cx="3959350" cy="337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7A8618-C92B-527A-0F98-1CDC02A7EE87}"/>
              </a:ext>
            </a:extLst>
          </p:cNvPr>
          <p:cNvSpPr txBox="1"/>
          <p:nvPr/>
        </p:nvSpPr>
        <p:spPr>
          <a:xfrm>
            <a:off x="2246659" y="4704623"/>
            <a:ext cx="4903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chemeClr val="tx1"/>
                </a:solidFill>
                <a:effectLst/>
                <a:latin typeface="Barlow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ZTC Wheel</a:t>
            </a:r>
            <a:r>
              <a:rPr lang="en-US" b="0" i="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 by 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Barlow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Ame Maloney</a:t>
            </a:r>
            <a:r>
              <a:rPr lang="en-US" b="0" i="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 for 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Barlow" panose="000005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Skyline ZTC</a:t>
            </a:r>
            <a:r>
              <a:rPr lang="en-US" b="0" i="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 is licensed 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Barlow" panose="000005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b="0" i="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.</a:t>
            </a:r>
            <a:endParaRPr lang="en-US" dirty="0">
              <a:solidFill>
                <a:schemeClr val="tx1"/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44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03ADE-0CD9-805B-4ED2-0A8C91D8B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204" y="1664425"/>
            <a:ext cx="4040017" cy="1316400"/>
          </a:xfrm>
        </p:spPr>
        <p:txBody>
          <a:bodyPr/>
          <a:lstStyle/>
          <a:p>
            <a:r>
              <a:rPr lang="en-US" sz="4800" dirty="0"/>
              <a:t>What Are These CCCCO Grants?</a:t>
            </a:r>
          </a:p>
        </p:txBody>
      </p:sp>
      <p:grpSp>
        <p:nvGrpSpPr>
          <p:cNvPr id="5" name="Google Shape;836;p43">
            <a:extLst>
              <a:ext uri="{FF2B5EF4-FFF2-40B4-BE49-F238E27FC236}">
                <a16:creationId xmlns:a16="http://schemas.microsoft.com/office/drawing/2014/main" id="{164D4F1D-79B6-5263-992F-5D71945BDDB1}"/>
              </a:ext>
            </a:extLst>
          </p:cNvPr>
          <p:cNvGrpSpPr/>
          <p:nvPr/>
        </p:nvGrpSpPr>
        <p:grpSpPr>
          <a:xfrm>
            <a:off x="5469036" y="2021800"/>
            <a:ext cx="3029873" cy="2313499"/>
            <a:chOff x="5298800" y="1416675"/>
            <a:chExt cx="3029873" cy="2313499"/>
          </a:xfrm>
        </p:grpSpPr>
        <p:sp>
          <p:nvSpPr>
            <p:cNvPr id="6" name="Google Shape;837;p43">
              <a:extLst>
                <a:ext uri="{FF2B5EF4-FFF2-40B4-BE49-F238E27FC236}">
                  <a16:creationId xmlns:a16="http://schemas.microsoft.com/office/drawing/2014/main" id="{CFBAFB31-01C3-66B5-BEC9-06F50356691D}"/>
                </a:ext>
              </a:extLst>
            </p:cNvPr>
            <p:cNvSpPr/>
            <p:nvPr/>
          </p:nvSpPr>
          <p:spPr>
            <a:xfrm>
              <a:off x="5545117" y="1890772"/>
              <a:ext cx="2242006" cy="1421519"/>
            </a:xfrm>
            <a:custGeom>
              <a:avLst/>
              <a:gdLst/>
              <a:ahLst/>
              <a:cxnLst/>
              <a:rect l="l" t="t" r="r" b="b"/>
              <a:pathLst>
                <a:path w="26123" h="16563" fill="none" extrusionOk="0">
                  <a:moveTo>
                    <a:pt x="25527" y="16562"/>
                  </a:moveTo>
                  <a:lnTo>
                    <a:pt x="595" y="16562"/>
                  </a:lnTo>
                  <a:cubicBezTo>
                    <a:pt x="274" y="16562"/>
                    <a:pt x="0" y="16288"/>
                    <a:pt x="0" y="15967"/>
                  </a:cubicBezTo>
                  <a:lnTo>
                    <a:pt x="0" y="596"/>
                  </a:lnTo>
                  <a:cubicBezTo>
                    <a:pt x="0" y="263"/>
                    <a:pt x="274" y="1"/>
                    <a:pt x="595" y="1"/>
                  </a:cubicBezTo>
                  <a:lnTo>
                    <a:pt x="25527" y="1"/>
                  </a:lnTo>
                  <a:cubicBezTo>
                    <a:pt x="25860" y="1"/>
                    <a:pt x="26122" y="263"/>
                    <a:pt x="26122" y="596"/>
                  </a:cubicBezTo>
                  <a:lnTo>
                    <a:pt x="26122" y="15967"/>
                  </a:lnTo>
                  <a:cubicBezTo>
                    <a:pt x="26122" y="16288"/>
                    <a:pt x="25860" y="16562"/>
                    <a:pt x="25527" y="16562"/>
                  </a:cubicBezTo>
                  <a:close/>
                </a:path>
              </a:pathLst>
            </a:custGeom>
            <a:noFill/>
            <a:ln w="1775" cap="flat" cmpd="sng">
              <a:solidFill>
                <a:schemeClr val="accen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38;p43">
              <a:extLst>
                <a:ext uri="{FF2B5EF4-FFF2-40B4-BE49-F238E27FC236}">
                  <a16:creationId xmlns:a16="http://schemas.microsoft.com/office/drawing/2014/main" id="{FDD29DC1-52DB-94EC-39DA-3BC936999907}"/>
                </a:ext>
              </a:extLst>
            </p:cNvPr>
            <p:cNvSpPr/>
            <p:nvPr/>
          </p:nvSpPr>
          <p:spPr>
            <a:xfrm>
              <a:off x="5669734" y="1783491"/>
              <a:ext cx="2241062" cy="1421519"/>
            </a:xfrm>
            <a:custGeom>
              <a:avLst/>
              <a:gdLst/>
              <a:ahLst/>
              <a:cxnLst/>
              <a:rect l="l" t="t" r="r" b="b"/>
              <a:pathLst>
                <a:path w="26112" h="16563" extrusionOk="0">
                  <a:moveTo>
                    <a:pt x="596" y="0"/>
                  </a:moveTo>
                  <a:cubicBezTo>
                    <a:pt x="263" y="0"/>
                    <a:pt x="1" y="262"/>
                    <a:pt x="1" y="596"/>
                  </a:cubicBezTo>
                  <a:lnTo>
                    <a:pt x="1" y="15967"/>
                  </a:lnTo>
                  <a:cubicBezTo>
                    <a:pt x="1" y="16288"/>
                    <a:pt x="263" y="16562"/>
                    <a:pt x="596" y="16562"/>
                  </a:cubicBezTo>
                  <a:lnTo>
                    <a:pt x="25516" y="16562"/>
                  </a:lnTo>
                  <a:cubicBezTo>
                    <a:pt x="25849" y="16562"/>
                    <a:pt x="26111" y="16288"/>
                    <a:pt x="26111" y="15967"/>
                  </a:cubicBezTo>
                  <a:lnTo>
                    <a:pt x="26111" y="596"/>
                  </a:lnTo>
                  <a:cubicBezTo>
                    <a:pt x="26111" y="262"/>
                    <a:pt x="25849" y="0"/>
                    <a:pt x="2551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39;p43">
              <a:extLst>
                <a:ext uri="{FF2B5EF4-FFF2-40B4-BE49-F238E27FC236}">
                  <a16:creationId xmlns:a16="http://schemas.microsoft.com/office/drawing/2014/main" id="{92EA5E31-13FB-4DBB-9858-3CA6A908B7D0}"/>
                </a:ext>
              </a:extLst>
            </p:cNvPr>
            <p:cNvSpPr/>
            <p:nvPr/>
          </p:nvSpPr>
          <p:spPr>
            <a:xfrm>
              <a:off x="5807654" y="2031783"/>
              <a:ext cx="994368" cy="969823"/>
            </a:xfrm>
            <a:custGeom>
              <a:avLst/>
              <a:gdLst/>
              <a:ahLst/>
              <a:cxnLst/>
              <a:rect l="l" t="t" r="r" b="b"/>
              <a:pathLst>
                <a:path w="11586" h="11300" fill="none" extrusionOk="0">
                  <a:moveTo>
                    <a:pt x="11312" y="11300"/>
                  </a:moveTo>
                  <a:lnTo>
                    <a:pt x="275" y="11300"/>
                  </a:lnTo>
                  <a:cubicBezTo>
                    <a:pt x="120" y="11300"/>
                    <a:pt x="1" y="11169"/>
                    <a:pt x="1" y="11014"/>
                  </a:cubicBezTo>
                  <a:lnTo>
                    <a:pt x="1" y="286"/>
                  </a:lnTo>
                  <a:cubicBezTo>
                    <a:pt x="1" y="120"/>
                    <a:pt x="132" y="1"/>
                    <a:pt x="275" y="1"/>
                  </a:cubicBezTo>
                  <a:lnTo>
                    <a:pt x="11312" y="1"/>
                  </a:lnTo>
                  <a:cubicBezTo>
                    <a:pt x="11467" y="1"/>
                    <a:pt x="11586" y="144"/>
                    <a:pt x="11586" y="286"/>
                  </a:cubicBezTo>
                  <a:lnTo>
                    <a:pt x="11586" y="11014"/>
                  </a:lnTo>
                  <a:cubicBezTo>
                    <a:pt x="11586" y="11169"/>
                    <a:pt x="11467" y="11300"/>
                    <a:pt x="11312" y="11300"/>
                  </a:cubicBezTo>
                  <a:close/>
                </a:path>
              </a:pathLst>
            </a:custGeom>
            <a:noFill/>
            <a:ln w="1775" cap="flat" cmpd="sng">
              <a:solidFill>
                <a:schemeClr val="accen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40;p43">
              <a:extLst>
                <a:ext uri="{FF2B5EF4-FFF2-40B4-BE49-F238E27FC236}">
                  <a16:creationId xmlns:a16="http://schemas.microsoft.com/office/drawing/2014/main" id="{7378B298-22DA-C77D-FD22-E41592FDCE01}"/>
                </a:ext>
              </a:extLst>
            </p:cNvPr>
            <p:cNvSpPr/>
            <p:nvPr/>
          </p:nvSpPr>
          <p:spPr>
            <a:xfrm>
              <a:off x="7238267" y="2229009"/>
              <a:ext cx="572367" cy="638710"/>
            </a:xfrm>
            <a:custGeom>
              <a:avLst/>
              <a:gdLst/>
              <a:ahLst/>
              <a:cxnLst/>
              <a:rect l="l" t="t" r="r" b="b"/>
              <a:pathLst>
                <a:path w="6669" h="7442" fill="none" extrusionOk="0">
                  <a:moveTo>
                    <a:pt x="6668" y="370"/>
                  </a:moveTo>
                  <a:lnTo>
                    <a:pt x="6668" y="7073"/>
                  </a:lnTo>
                  <a:cubicBezTo>
                    <a:pt x="6668" y="7275"/>
                    <a:pt x="6502" y="7442"/>
                    <a:pt x="6287" y="7442"/>
                  </a:cubicBezTo>
                  <a:lnTo>
                    <a:pt x="370" y="7442"/>
                  </a:lnTo>
                  <a:cubicBezTo>
                    <a:pt x="156" y="7442"/>
                    <a:pt x="1" y="7275"/>
                    <a:pt x="1" y="7073"/>
                  </a:cubicBezTo>
                  <a:lnTo>
                    <a:pt x="1" y="370"/>
                  </a:lnTo>
                  <a:cubicBezTo>
                    <a:pt x="1" y="167"/>
                    <a:pt x="156" y="1"/>
                    <a:pt x="370" y="1"/>
                  </a:cubicBezTo>
                  <a:lnTo>
                    <a:pt x="6275" y="1"/>
                  </a:lnTo>
                  <a:cubicBezTo>
                    <a:pt x="6478" y="1"/>
                    <a:pt x="6668" y="167"/>
                    <a:pt x="6668" y="370"/>
                  </a:cubicBezTo>
                  <a:close/>
                </a:path>
              </a:pathLst>
            </a:custGeom>
            <a:noFill/>
            <a:ln w="17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41;p43">
              <a:extLst>
                <a:ext uri="{FF2B5EF4-FFF2-40B4-BE49-F238E27FC236}">
                  <a16:creationId xmlns:a16="http://schemas.microsoft.com/office/drawing/2014/main" id="{DAB281DD-DFB9-6BE9-8FDF-1BBD59D7886B}"/>
                </a:ext>
              </a:extLst>
            </p:cNvPr>
            <p:cNvSpPr/>
            <p:nvPr/>
          </p:nvSpPr>
          <p:spPr>
            <a:xfrm>
              <a:off x="6033545" y="2504936"/>
              <a:ext cx="94064" cy="323989"/>
            </a:xfrm>
            <a:custGeom>
              <a:avLst/>
              <a:gdLst/>
              <a:ahLst/>
              <a:cxnLst/>
              <a:rect l="l" t="t" r="r" b="b"/>
              <a:pathLst>
                <a:path w="1096" h="3775" extrusionOk="0">
                  <a:moveTo>
                    <a:pt x="0" y="0"/>
                  </a:moveTo>
                  <a:lnTo>
                    <a:pt x="0" y="3775"/>
                  </a:lnTo>
                  <a:lnTo>
                    <a:pt x="1096" y="3775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42;p43">
              <a:extLst>
                <a:ext uri="{FF2B5EF4-FFF2-40B4-BE49-F238E27FC236}">
                  <a16:creationId xmlns:a16="http://schemas.microsoft.com/office/drawing/2014/main" id="{F3947781-01EB-3917-AEB2-F87854A70020}"/>
                </a:ext>
              </a:extLst>
            </p:cNvPr>
            <p:cNvSpPr/>
            <p:nvPr/>
          </p:nvSpPr>
          <p:spPr>
            <a:xfrm>
              <a:off x="6177645" y="2646976"/>
              <a:ext cx="95094" cy="180919"/>
            </a:xfrm>
            <a:custGeom>
              <a:avLst/>
              <a:gdLst/>
              <a:ahLst/>
              <a:cxnLst/>
              <a:rect l="l" t="t" r="r" b="b"/>
              <a:pathLst>
                <a:path w="1108" h="2108" extrusionOk="0">
                  <a:moveTo>
                    <a:pt x="0" y="0"/>
                  </a:moveTo>
                  <a:lnTo>
                    <a:pt x="0" y="2108"/>
                  </a:lnTo>
                  <a:lnTo>
                    <a:pt x="1107" y="2108"/>
                  </a:lnTo>
                  <a:lnTo>
                    <a:pt x="11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43;p43">
              <a:extLst>
                <a:ext uri="{FF2B5EF4-FFF2-40B4-BE49-F238E27FC236}">
                  <a16:creationId xmlns:a16="http://schemas.microsoft.com/office/drawing/2014/main" id="{5FB33618-81CB-2F43-D7D6-8D3F76CD3449}"/>
                </a:ext>
              </a:extLst>
            </p:cNvPr>
            <p:cNvSpPr/>
            <p:nvPr/>
          </p:nvSpPr>
          <p:spPr>
            <a:xfrm>
              <a:off x="6322689" y="2539695"/>
              <a:ext cx="95094" cy="289230"/>
            </a:xfrm>
            <a:custGeom>
              <a:avLst/>
              <a:gdLst/>
              <a:ahLst/>
              <a:cxnLst/>
              <a:rect l="l" t="t" r="r" b="b"/>
              <a:pathLst>
                <a:path w="1108" h="3370" extrusionOk="0">
                  <a:moveTo>
                    <a:pt x="1" y="0"/>
                  </a:moveTo>
                  <a:lnTo>
                    <a:pt x="1" y="3370"/>
                  </a:lnTo>
                  <a:lnTo>
                    <a:pt x="1108" y="3370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44;p43">
              <a:extLst>
                <a:ext uri="{FF2B5EF4-FFF2-40B4-BE49-F238E27FC236}">
                  <a16:creationId xmlns:a16="http://schemas.microsoft.com/office/drawing/2014/main" id="{AD857802-1628-BFB5-B4CA-681DA9CE2B11}"/>
                </a:ext>
              </a:extLst>
            </p:cNvPr>
            <p:cNvSpPr/>
            <p:nvPr/>
          </p:nvSpPr>
          <p:spPr>
            <a:xfrm>
              <a:off x="6467818" y="2621401"/>
              <a:ext cx="94064" cy="206495"/>
            </a:xfrm>
            <a:custGeom>
              <a:avLst/>
              <a:gdLst/>
              <a:ahLst/>
              <a:cxnLst/>
              <a:rect l="l" t="t" r="r" b="b"/>
              <a:pathLst>
                <a:path w="1096" h="2406" extrusionOk="0">
                  <a:moveTo>
                    <a:pt x="0" y="1"/>
                  </a:moveTo>
                  <a:lnTo>
                    <a:pt x="0" y="2406"/>
                  </a:lnTo>
                  <a:lnTo>
                    <a:pt x="1096" y="2406"/>
                  </a:lnTo>
                  <a:lnTo>
                    <a:pt x="10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845;p43">
              <a:extLst>
                <a:ext uri="{FF2B5EF4-FFF2-40B4-BE49-F238E27FC236}">
                  <a16:creationId xmlns:a16="http://schemas.microsoft.com/office/drawing/2014/main" id="{6C22B8FD-6F46-F96B-7CFA-BEC639FEFAE7}"/>
                </a:ext>
              </a:extLst>
            </p:cNvPr>
            <p:cNvGrpSpPr/>
            <p:nvPr/>
          </p:nvGrpSpPr>
          <p:grpSpPr>
            <a:xfrm>
              <a:off x="5921115" y="2290288"/>
              <a:ext cx="752170" cy="587730"/>
              <a:chOff x="6691490" y="966063"/>
              <a:chExt cx="752170" cy="587730"/>
            </a:xfrm>
          </p:grpSpPr>
          <p:sp>
            <p:nvSpPr>
              <p:cNvPr id="68" name="Google Shape;846;p43">
                <a:extLst>
                  <a:ext uri="{FF2B5EF4-FFF2-40B4-BE49-F238E27FC236}">
                    <a16:creationId xmlns:a16="http://schemas.microsoft.com/office/drawing/2014/main" id="{6751C8DC-07B5-4431-7227-47B2E1CFFC0F}"/>
                  </a:ext>
                </a:extLst>
              </p:cNvPr>
              <p:cNvSpPr/>
              <p:nvPr/>
            </p:nvSpPr>
            <p:spPr>
              <a:xfrm>
                <a:off x="6691490" y="1119346"/>
                <a:ext cx="752170" cy="434446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5062" fill="none" extrusionOk="0">
                    <a:moveTo>
                      <a:pt x="8478" y="5061"/>
                    </a:moveTo>
                    <a:lnTo>
                      <a:pt x="286" y="5061"/>
                    </a:lnTo>
                    <a:cubicBezTo>
                      <a:pt x="132" y="5061"/>
                      <a:pt x="1" y="4942"/>
                      <a:pt x="1" y="4775"/>
                    </a:cubicBezTo>
                    <a:lnTo>
                      <a:pt x="1" y="287"/>
                    </a:lnTo>
                    <a:cubicBezTo>
                      <a:pt x="1" y="132"/>
                      <a:pt x="120" y="1"/>
                      <a:pt x="286" y="1"/>
                    </a:cubicBezTo>
                    <a:lnTo>
                      <a:pt x="8478" y="1"/>
                    </a:lnTo>
                    <a:cubicBezTo>
                      <a:pt x="8633" y="1"/>
                      <a:pt x="8764" y="120"/>
                      <a:pt x="8764" y="287"/>
                    </a:cubicBezTo>
                    <a:lnTo>
                      <a:pt x="8764" y="4775"/>
                    </a:lnTo>
                    <a:cubicBezTo>
                      <a:pt x="8764" y="4930"/>
                      <a:pt x="8645" y="5061"/>
                      <a:pt x="8478" y="5061"/>
                    </a:cubicBezTo>
                    <a:close/>
                  </a:path>
                </a:pathLst>
              </a:custGeom>
              <a:solidFill>
                <a:schemeClr val="lt1"/>
              </a:solidFill>
              <a:ln w="1775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847;p43">
                <a:extLst>
                  <a:ext uri="{FF2B5EF4-FFF2-40B4-BE49-F238E27FC236}">
                    <a16:creationId xmlns:a16="http://schemas.microsoft.com/office/drawing/2014/main" id="{6A350ED2-61C3-5C41-4761-9CF1A9470964}"/>
                  </a:ext>
                </a:extLst>
              </p:cNvPr>
              <p:cNvSpPr/>
              <p:nvPr/>
            </p:nvSpPr>
            <p:spPr>
              <a:xfrm>
                <a:off x="6692520" y="966063"/>
                <a:ext cx="577431" cy="86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1" fill="none" extrusionOk="0">
                    <a:moveTo>
                      <a:pt x="0" y="1"/>
                    </a:moveTo>
                    <a:lnTo>
                      <a:pt x="6728" y="1"/>
                    </a:lnTo>
                  </a:path>
                </a:pathLst>
              </a:custGeom>
              <a:solidFill>
                <a:schemeClr val="lt1"/>
              </a:solidFill>
              <a:ln w="1775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848;p43">
                <a:extLst>
                  <a:ext uri="{FF2B5EF4-FFF2-40B4-BE49-F238E27FC236}">
                    <a16:creationId xmlns:a16="http://schemas.microsoft.com/office/drawing/2014/main" id="{41A7DD55-61CB-0302-8C55-842EAB54C4A7}"/>
                  </a:ext>
                </a:extLst>
              </p:cNvPr>
              <p:cNvSpPr/>
              <p:nvPr/>
            </p:nvSpPr>
            <p:spPr>
              <a:xfrm>
                <a:off x="6692520" y="1041760"/>
                <a:ext cx="326049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99" fill="none" extrusionOk="0">
                    <a:moveTo>
                      <a:pt x="0" y="0"/>
                    </a:moveTo>
                    <a:lnTo>
                      <a:pt x="3799" y="0"/>
                    </a:lnTo>
                  </a:path>
                </a:pathLst>
              </a:custGeom>
              <a:solidFill>
                <a:schemeClr val="lt1"/>
              </a:solidFill>
              <a:ln w="1775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" name="Google Shape;849;p43">
              <a:extLst>
                <a:ext uri="{FF2B5EF4-FFF2-40B4-BE49-F238E27FC236}">
                  <a16:creationId xmlns:a16="http://schemas.microsoft.com/office/drawing/2014/main" id="{8F388C82-6D79-D73B-52EC-308E1649F08F}"/>
                </a:ext>
              </a:extLst>
            </p:cNvPr>
            <p:cNvSpPr/>
            <p:nvPr/>
          </p:nvSpPr>
          <p:spPr>
            <a:xfrm>
              <a:off x="5818897" y="1840736"/>
              <a:ext cx="56301" cy="56301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322" y="0"/>
                  </a:moveTo>
                  <a:cubicBezTo>
                    <a:pt x="144" y="0"/>
                    <a:pt x="1" y="143"/>
                    <a:pt x="1" y="322"/>
                  </a:cubicBezTo>
                  <a:cubicBezTo>
                    <a:pt x="1" y="500"/>
                    <a:pt x="144" y="655"/>
                    <a:pt x="322" y="655"/>
                  </a:cubicBezTo>
                  <a:cubicBezTo>
                    <a:pt x="501" y="655"/>
                    <a:pt x="656" y="500"/>
                    <a:pt x="656" y="322"/>
                  </a:cubicBezTo>
                  <a:cubicBezTo>
                    <a:pt x="656" y="143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006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50;p43">
              <a:extLst>
                <a:ext uri="{FF2B5EF4-FFF2-40B4-BE49-F238E27FC236}">
                  <a16:creationId xmlns:a16="http://schemas.microsoft.com/office/drawing/2014/main" id="{7A491FEE-9523-6A60-BA94-E70537D1908E}"/>
                </a:ext>
              </a:extLst>
            </p:cNvPr>
            <p:cNvSpPr/>
            <p:nvPr/>
          </p:nvSpPr>
          <p:spPr>
            <a:xfrm>
              <a:off x="5912961" y="1840736"/>
              <a:ext cx="56301" cy="56301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334" y="0"/>
                  </a:moveTo>
                  <a:cubicBezTo>
                    <a:pt x="155" y="0"/>
                    <a:pt x="0" y="143"/>
                    <a:pt x="0" y="322"/>
                  </a:cubicBezTo>
                  <a:cubicBezTo>
                    <a:pt x="0" y="500"/>
                    <a:pt x="155" y="655"/>
                    <a:pt x="334" y="655"/>
                  </a:cubicBezTo>
                  <a:cubicBezTo>
                    <a:pt x="512" y="655"/>
                    <a:pt x="655" y="500"/>
                    <a:pt x="655" y="322"/>
                  </a:cubicBezTo>
                  <a:cubicBezTo>
                    <a:pt x="655" y="143"/>
                    <a:pt x="512" y="0"/>
                    <a:pt x="334" y="0"/>
                  </a:cubicBezTo>
                  <a:close/>
                </a:path>
              </a:pathLst>
            </a:custGeom>
            <a:solidFill>
              <a:srgbClr val="FB7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51;p43">
              <a:extLst>
                <a:ext uri="{FF2B5EF4-FFF2-40B4-BE49-F238E27FC236}">
                  <a16:creationId xmlns:a16="http://schemas.microsoft.com/office/drawing/2014/main" id="{31EE8133-E330-1A8C-9222-66BA4B8649D0}"/>
                </a:ext>
              </a:extLst>
            </p:cNvPr>
            <p:cNvSpPr/>
            <p:nvPr/>
          </p:nvSpPr>
          <p:spPr>
            <a:xfrm>
              <a:off x="6007969" y="1840736"/>
              <a:ext cx="56301" cy="56301"/>
            </a:xfrm>
            <a:custGeom>
              <a:avLst/>
              <a:gdLst/>
              <a:ahLst/>
              <a:cxnLst/>
              <a:rect l="l" t="t" r="r" b="b"/>
              <a:pathLst>
                <a:path w="656" h="656" fill="none" extrusionOk="0">
                  <a:moveTo>
                    <a:pt x="655" y="322"/>
                  </a:moveTo>
                  <a:cubicBezTo>
                    <a:pt x="655" y="500"/>
                    <a:pt x="501" y="655"/>
                    <a:pt x="322" y="655"/>
                  </a:cubicBezTo>
                  <a:cubicBezTo>
                    <a:pt x="143" y="655"/>
                    <a:pt x="1" y="500"/>
                    <a:pt x="1" y="322"/>
                  </a:cubicBezTo>
                  <a:cubicBezTo>
                    <a:pt x="1" y="143"/>
                    <a:pt x="143" y="0"/>
                    <a:pt x="322" y="0"/>
                  </a:cubicBezTo>
                  <a:cubicBezTo>
                    <a:pt x="501" y="0"/>
                    <a:pt x="655" y="143"/>
                    <a:pt x="655" y="322"/>
                  </a:cubicBezTo>
                  <a:close/>
                </a:path>
              </a:pathLst>
            </a:custGeom>
            <a:noFill/>
            <a:ln w="1775" cap="flat" cmpd="sng">
              <a:solidFill>
                <a:srgbClr val="E1B2B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52;p43">
              <a:extLst>
                <a:ext uri="{FF2B5EF4-FFF2-40B4-BE49-F238E27FC236}">
                  <a16:creationId xmlns:a16="http://schemas.microsoft.com/office/drawing/2014/main" id="{A9C3F203-E646-C80A-F6FB-F6C23196C70C}"/>
                </a:ext>
              </a:extLst>
            </p:cNvPr>
            <p:cNvSpPr/>
            <p:nvPr/>
          </p:nvSpPr>
          <p:spPr>
            <a:xfrm>
              <a:off x="6176615" y="1416675"/>
              <a:ext cx="203405" cy="194222"/>
            </a:xfrm>
            <a:custGeom>
              <a:avLst/>
              <a:gdLst/>
              <a:ahLst/>
              <a:cxnLst/>
              <a:rect l="l" t="t" r="r" b="b"/>
              <a:pathLst>
                <a:path w="2370" h="2263" fill="none" extrusionOk="0">
                  <a:moveTo>
                    <a:pt x="2167" y="0"/>
                  </a:moveTo>
                  <a:lnTo>
                    <a:pt x="179" y="0"/>
                  </a:lnTo>
                  <a:cubicBezTo>
                    <a:pt x="72" y="0"/>
                    <a:pt x="0" y="83"/>
                    <a:pt x="0" y="191"/>
                  </a:cubicBezTo>
                  <a:lnTo>
                    <a:pt x="0" y="1310"/>
                  </a:lnTo>
                  <a:cubicBezTo>
                    <a:pt x="0" y="1417"/>
                    <a:pt x="83" y="1500"/>
                    <a:pt x="179" y="1500"/>
                  </a:cubicBezTo>
                  <a:lnTo>
                    <a:pt x="1000" y="1500"/>
                  </a:lnTo>
                  <a:lnTo>
                    <a:pt x="1679" y="2262"/>
                  </a:lnTo>
                  <a:lnTo>
                    <a:pt x="1679" y="1536"/>
                  </a:lnTo>
                  <a:lnTo>
                    <a:pt x="2191" y="1512"/>
                  </a:lnTo>
                  <a:cubicBezTo>
                    <a:pt x="2286" y="1512"/>
                    <a:pt x="2369" y="1429"/>
                    <a:pt x="2369" y="1322"/>
                  </a:cubicBezTo>
                  <a:lnTo>
                    <a:pt x="2369" y="179"/>
                  </a:lnTo>
                  <a:cubicBezTo>
                    <a:pt x="2369" y="72"/>
                    <a:pt x="2274" y="0"/>
                    <a:pt x="2167" y="0"/>
                  </a:cubicBezTo>
                  <a:close/>
                </a:path>
              </a:pathLst>
            </a:custGeom>
            <a:noFill/>
            <a:ln w="2075" cap="flat" cmpd="sng">
              <a:solidFill>
                <a:schemeClr val="accen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53;p43">
              <a:extLst>
                <a:ext uri="{FF2B5EF4-FFF2-40B4-BE49-F238E27FC236}">
                  <a16:creationId xmlns:a16="http://schemas.microsoft.com/office/drawing/2014/main" id="{24FD5E94-2B19-85DF-282C-6D4DA57EDF50}"/>
                </a:ext>
              </a:extLst>
            </p:cNvPr>
            <p:cNvSpPr/>
            <p:nvPr/>
          </p:nvSpPr>
          <p:spPr>
            <a:xfrm>
              <a:off x="5298800" y="2874842"/>
              <a:ext cx="86941" cy="86941"/>
            </a:xfrm>
            <a:custGeom>
              <a:avLst/>
              <a:gdLst/>
              <a:ahLst/>
              <a:cxnLst/>
              <a:rect l="l" t="t" r="r" b="b"/>
              <a:pathLst>
                <a:path w="1013" h="1013" fill="none" extrusionOk="0">
                  <a:moveTo>
                    <a:pt x="1013" y="512"/>
                  </a:moveTo>
                  <a:cubicBezTo>
                    <a:pt x="1013" y="798"/>
                    <a:pt x="786" y="1012"/>
                    <a:pt x="513" y="1012"/>
                  </a:cubicBezTo>
                  <a:cubicBezTo>
                    <a:pt x="227" y="1012"/>
                    <a:pt x="1" y="798"/>
                    <a:pt x="1" y="512"/>
                  </a:cubicBezTo>
                  <a:cubicBezTo>
                    <a:pt x="1" y="227"/>
                    <a:pt x="227" y="0"/>
                    <a:pt x="513" y="0"/>
                  </a:cubicBezTo>
                  <a:cubicBezTo>
                    <a:pt x="786" y="0"/>
                    <a:pt x="1013" y="238"/>
                    <a:pt x="1013" y="512"/>
                  </a:cubicBezTo>
                  <a:close/>
                </a:path>
              </a:pathLst>
            </a:custGeom>
            <a:noFill/>
            <a:ln w="2075" cap="flat" cmpd="sng">
              <a:solidFill>
                <a:schemeClr val="accen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54;p43">
              <a:extLst>
                <a:ext uri="{FF2B5EF4-FFF2-40B4-BE49-F238E27FC236}">
                  <a16:creationId xmlns:a16="http://schemas.microsoft.com/office/drawing/2014/main" id="{B579C1B5-DCA6-C365-FA13-24F6FC0635E4}"/>
                </a:ext>
              </a:extLst>
            </p:cNvPr>
            <p:cNvSpPr/>
            <p:nvPr/>
          </p:nvSpPr>
          <p:spPr>
            <a:xfrm>
              <a:off x="8163029" y="3237624"/>
              <a:ext cx="61451" cy="64455"/>
            </a:xfrm>
            <a:custGeom>
              <a:avLst/>
              <a:gdLst/>
              <a:ahLst/>
              <a:cxnLst/>
              <a:rect l="l" t="t" r="r" b="b"/>
              <a:pathLst>
                <a:path w="716" h="751" fill="none" extrusionOk="0">
                  <a:moveTo>
                    <a:pt x="715" y="381"/>
                  </a:moveTo>
                  <a:cubicBezTo>
                    <a:pt x="715" y="583"/>
                    <a:pt x="549" y="750"/>
                    <a:pt x="358" y="750"/>
                  </a:cubicBezTo>
                  <a:cubicBezTo>
                    <a:pt x="156" y="750"/>
                    <a:pt x="1" y="583"/>
                    <a:pt x="1" y="381"/>
                  </a:cubicBezTo>
                  <a:cubicBezTo>
                    <a:pt x="1" y="167"/>
                    <a:pt x="156" y="0"/>
                    <a:pt x="358" y="0"/>
                  </a:cubicBezTo>
                  <a:cubicBezTo>
                    <a:pt x="549" y="0"/>
                    <a:pt x="715" y="167"/>
                    <a:pt x="715" y="381"/>
                  </a:cubicBezTo>
                  <a:close/>
                </a:path>
              </a:pathLst>
            </a:custGeom>
            <a:noFill/>
            <a:ln w="2075" cap="flat" cmpd="sng">
              <a:solidFill>
                <a:schemeClr val="accen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55;p43">
              <a:extLst>
                <a:ext uri="{FF2B5EF4-FFF2-40B4-BE49-F238E27FC236}">
                  <a16:creationId xmlns:a16="http://schemas.microsoft.com/office/drawing/2014/main" id="{38B80688-208A-46F0-F90F-6FA4CB512593}"/>
                </a:ext>
              </a:extLst>
            </p:cNvPr>
            <p:cNvSpPr/>
            <p:nvPr/>
          </p:nvSpPr>
          <p:spPr>
            <a:xfrm>
              <a:off x="7414036" y="1515803"/>
              <a:ext cx="65484" cy="66429"/>
            </a:xfrm>
            <a:custGeom>
              <a:avLst/>
              <a:gdLst/>
              <a:ahLst/>
              <a:cxnLst/>
              <a:rect l="l" t="t" r="r" b="b"/>
              <a:pathLst>
                <a:path w="763" h="774" fill="none" extrusionOk="0">
                  <a:moveTo>
                    <a:pt x="1" y="0"/>
                  </a:moveTo>
                  <a:lnTo>
                    <a:pt x="763" y="0"/>
                  </a:lnTo>
                  <a:lnTo>
                    <a:pt x="763" y="774"/>
                  </a:lnTo>
                  <a:lnTo>
                    <a:pt x="1" y="774"/>
                  </a:lnTo>
                  <a:close/>
                </a:path>
              </a:pathLst>
            </a:custGeom>
            <a:noFill/>
            <a:ln w="2075" cap="flat" cmpd="sng">
              <a:solidFill>
                <a:schemeClr val="accen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56;p43">
              <a:extLst>
                <a:ext uri="{FF2B5EF4-FFF2-40B4-BE49-F238E27FC236}">
                  <a16:creationId xmlns:a16="http://schemas.microsoft.com/office/drawing/2014/main" id="{F843E42A-A2DC-7ECF-12CC-3A217FA737CD}"/>
                </a:ext>
              </a:extLst>
            </p:cNvPr>
            <p:cNvSpPr/>
            <p:nvPr/>
          </p:nvSpPr>
          <p:spPr>
            <a:xfrm>
              <a:off x="7623534" y="1633297"/>
              <a:ext cx="479333" cy="478303"/>
            </a:xfrm>
            <a:custGeom>
              <a:avLst/>
              <a:gdLst/>
              <a:ahLst/>
              <a:cxnLst/>
              <a:rect l="l" t="t" r="r" b="b"/>
              <a:pathLst>
                <a:path w="5585" h="5573" extrusionOk="0">
                  <a:moveTo>
                    <a:pt x="584" y="0"/>
                  </a:moveTo>
                  <a:cubicBezTo>
                    <a:pt x="274" y="0"/>
                    <a:pt x="0" y="262"/>
                    <a:pt x="0" y="584"/>
                  </a:cubicBezTo>
                  <a:lnTo>
                    <a:pt x="0" y="4989"/>
                  </a:lnTo>
                  <a:cubicBezTo>
                    <a:pt x="0" y="5299"/>
                    <a:pt x="250" y="5572"/>
                    <a:pt x="584" y="5572"/>
                  </a:cubicBezTo>
                  <a:lnTo>
                    <a:pt x="4989" y="5572"/>
                  </a:lnTo>
                  <a:cubicBezTo>
                    <a:pt x="5311" y="5572"/>
                    <a:pt x="5584" y="5299"/>
                    <a:pt x="5573" y="4989"/>
                  </a:cubicBezTo>
                  <a:lnTo>
                    <a:pt x="5573" y="584"/>
                  </a:lnTo>
                  <a:cubicBezTo>
                    <a:pt x="5573" y="274"/>
                    <a:pt x="5311" y="0"/>
                    <a:pt x="49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57;p43">
              <a:extLst>
                <a:ext uri="{FF2B5EF4-FFF2-40B4-BE49-F238E27FC236}">
                  <a16:creationId xmlns:a16="http://schemas.microsoft.com/office/drawing/2014/main" id="{C8A2BD01-45E9-F0D6-3947-4F2C2AC7C8E0}"/>
                </a:ext>
              </a:extLst>
            </p:cNvPr>
            <p:cNvSpPr/>
            <p:nvPr/>
          </p:nvSpPr>
          <p:spPr>
            <a:xfrm>
              <a:off x="7747208" y="1737489"/>
              <a:ext cx="250437" cy="267860"/>
            </a:xfrm>
            <a:custGeom>
              <a:avLst/>
              <a:gdLst/>
              <a:ahLst/>
              <a:cxnLst/>
              <a:rect l="l" t="t" r="r" b="b"/>
              <a:pathLst>
                <a:path w="2918" h="3121" extrusionOk="0">
                  <a:moveTo>
                    <a:pt x="1345" y="1"/>
                  </a:moveTo>
                  <a:lnTo>
                    <a:pt x="1345" y="1560"/>
                  </a:lnTo>
                  <a:lnTo>
                    <a:pt x="0" y="2358"/>
                  </a:lnTo>
                  <a:cubicBezTo>
                    <a:pt x="274" y="2822"/>
                    <a:pt x="774" y="3120"/>
                    <a:pt x="1345" y="3120"/>
                  </a:cubicBezTo>
                  <a:cubicBezTo>
                    <a:pt x="2203" y="3120"/>
                    <a:pt x="2905" y="2418"/>
                    <a:pt x="2905" y="1560"/>
                  </a:cubicBezTo>
                  <a:cubicBezTo>
                    <a:pt x="2917" y="691"/>
                    <a:pt x="2203" y="1"/>
                    <a:pt x="1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58;p43">
              <a:extLst>
                <a:ext uri="{FF2B5EF4-FFF2-40B4-BE49-F238E27FC236}">
                  <a16:creationId xmlns:a16="http://schemas.microsoft.com/office/drawing/2014/main" id="{22A26DC3-1245-65BD-B266-D3980581891A}"/>
                </a:ext>
              </a:extLst>
            </p:cNvPr>
            <p:cNvSpPr/>
            <p:nvPr/>
          </p:nvSpPr>
          <p:spPr>
            <a:xfrm>
              <a:off x="7728755" y="1783491"/>
              <a:ext cx="110457" cy="135003"/>
            </a:xfrm>
            <a:custGeom>
              <a:avLst/>
              <a:gdLst/>
              <a:ahLst/>
              <a:cxnLst/>
              <a:rect l="l" t="t" r="r" b="b"/>
              <a:pathLst>
                <a:path w="1287" h="1573" extrusionOk="0">
                  <a:moveTo>
                    <a:pt x="382" y="0"/>
                  </a:moveTo>
                  <a:cubicBezTo>
                    <a:pt x="144" y="274"/>
                    <a:pt x="1" y="631"/>
                    <a:pt x="1" y="1024"/>
                  </a:cubicBezTo>
                  <a:cubicBezTo>
                    <a:pt x="1" y="1215"/>
                    <a:pt x="36" y="1405"/>
                    <a:pt x="96" y="1572"/>
                  </a:cubicBezTo>
                  <a:lnTo>
                    <a:pt x="1287" y="882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" name="Google Shape;859;p43">
              <a:extLst>
                <a:ext uri="{FF2B5EF4-FFF2-40B4-BE49-F238E27FC236}">
                  <a16:creationId xmlns:a16="http://schemas.microsoft.com/office/drawing/2014/main" id="{DAA5AF9D-EF38-2A21-04A7-BDBBE0B56C4C}"/>
                </a:ext>
              </a:extLst>
            </p:cNvPr>
            <p:cNvGrpSpPr/>
            <p:nvPr/>
          </p:nvGrpSpPr>
          <p:grpSpPr>
            <a:xfrm>
              <a:off x="5390804" y="1954111"/>
              <a:ext cx="927940" cy="355745"/>
              <a:chOff x="6161179" y="629886"/>
              <a:chExt cx="927940" cy="355745"/>
            </a:xfrm>
          </p:grpSpPr>
          <p:sp>
            <p:nvSpPr>
              <p:cNvPr id="62" name="Google Shape;860;p43">
                <a:extLst>
                  <a:ext uri="{FF2B5EF4-FFF2-40B4-BE49-F238E27FC236}">
                    <a16:creationId xmlns:a16="http://schemas.microsoft.com/office/drawing/2014/main" id="{06F9B488-61A7-C434-82AB-34C66E7D809B}"/>
                  </a:ext>
                </a:extLst>
              </p:cNvPr>
              <p:cNvSpPr/>
              <p:nvPr/>
            </p:nvSpPr>
            <p:spPr>
              <a:xfrm>
                <a:off x="6161179" y="629886"/>
                <a:ext cx="927940" cy="253527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2954" extrusionOk="0">
                    <a:moveTo>
                      <a:pt x="346" y="1"/>
                    </a:moveTo>
                    <a:cubicBezTo>
                      <a:pt x="143" y="1"/>
                      <a:pt x="0" y="156"/>
                      <a:pt x="0" y="346"/>
                    </a:cubicBezTo>
                    <a:lnTo>
                      <a:pt x="0" y="2608"/>
                    </a:lnTo>
                    <a:cubicBezTo>
                      <a:pt x="0" y="2799"/>
                      <a:pt x="143" y="2954"/>
                      <a:pt x="346" y="2954"/>
                    </a:cubicBezTo>
                    <a:lnTo>
                      <a:pt x="10466" y="2954"/>
                    </a:lnTo>
                    <a:cubicBezTo>
                      <a:pt x="10644" y="2954"/>
                      <a:pt x="10811" y="2799"/>
                      <a:pt x="10811" y="2608"/>
                    </a:cubicBezTo>
                    <a:lnTo>
                      <a:pt x="10811" y="346"/>
                    </a:lnTo>
                    <a:cubicBezTo>
                      <a:pt x="10811" y="156"/>
                      <a:pt x="10656" y="1"/>
                      <a:pt x="10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861;p43">
                <a:extLst>
                  <a:ext uri="{FF2B5EF4-FFF2-40B4-BE49-F238E27FC236}">
                    <a16:creationId xmlns:a16="http://schemas.microsoft.com/office/drawing/2014/main" id="{4906B17E-B49A-EEB8-85C3-296CBC6D6D10}"/>
                  </a:ext>
                </a:extLst>
              </p:cNvPr>
              <p:cNvSpPr/>
              <p:nvPr/>
            </p:nvSpPr>
            <p:spPr>
              <a:xfrm>
                <a:off x="6476928" y="712707"/>
                <a:ext cx="485426" cy="86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" fill="none" extrusionOk="0">
                    <a:moveTo>
                      <a:pt x="0" y="0"/>
                    </a:moveTo>
                    <a:lnTo>
                      <a:pt x="5656" y="0"/>
                    </a:lnTo>
                  </a:path>
                </a:pathLst>
              </a:custGeom>
              <a:solidFill>
                <a:schemeClr val="lt1"/>
              </a:solidFill>
              <a:ln w="17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862;p43">
                <a:extLst>
                  <a:ext uri="{FF2B5EF4-FFF2-40B4-BE49-F238E27FC236}">
                    <a16:creationId xmlns:a16="http://schemas.microsoft.com/office/drawing/2014/main" id="{14F1FC22-43DB-D286-DBFA-A7EF10FF4E95}"/>
                  </a:ext>
                </a:extLst>
              </p:cNvPr>
              <p:cNvSpPr/>
              <p:nvPr/>
            </p:nvSpPr>
            <p:spPr>
              <a:xfrm>
                <a:off x="6476928" y="789349"/>
                <a:ext cx="267774" cy="86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1" fill="none" extrusionOk="0">
                    <a:moveTo>
                      <a:pt x="0" y="0"/>
                    </a:moveTo>
                    <a:lnTo>
                      <a:pt x="3120" y="0"/>
                    </a:lnTo>
                  </a:path>
                </a:pathLst>
              </a:custGeom>
              <a:solidFill>
                <a:schemeClr val="lt1"/>
              </a:solidFill>
              <a:ln w="17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863;p43">
                <a:extLst>
                  <a:ext uri="{FF2B5EF4-FFF2-40B4-BE49-F238E27FC236}">
                    <a16:creationId xmlns:a16="http://schemas.microsoft.com/office/drawing/2014/main" id="{5DB82778-B75C-AADF-5E01-F6E5981B2AEF}"/>
                  </a:ext>
                </a:extLst>
              </p:cNvPr>
              <p:cNvSpPr/>
              <p:nvPr/>
            </p:nvSpPr>
            <p:spPr>
              <a:xfrm>
                <a:off x="6845803" y="849598"/>
                <a:ext cx="144186" cy="136033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585" extrusionOk="0">
                    <a:moveTo>
                      <a:pt x="0" y="1"/>
                    </a:moveTo>
                    <a:lnTo>
                      <a:pt x="1679" y="1584"/>
                    </a:lnTo>
                    <a:lnTo>
                      <a:pt x="167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864;p43">
                <a:extLst>
                  <a:ext uri="{FF2B5EF4-FFF2-40B4-BE49-F238E27FC236}">
                    <a16:creationId xmlns:a16="http://schemas.microsoft.com/office/drawing/2014/main" id="{D64D71A2-AC98-052C-FA12-9B85ABE47AD5}"/>
                  </a:ext>
                </a:extLst>
              </p:cNvPr>
              <p:cNvSpPr/>
              <p:nvPr/>
            </p:nvSpPr>
            <p:spPr>
              <a:xfrm>
                <a:off x="6281762" y="735193"/>
                <a:ext cx="102218" cy="8797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25" fill="none" extrusionOk="0">
                    <a:moveTo>
                      <a:pt x="0" y="0"/>
                    </a:moveTo>
                    <a:lnTo>
                      <a:pt x="1191" y="0"/>
                    </a:lnTo>
                    <a:lnTo>
                      <a:pt x="1191" y="1024"/>
                    </a:lnTo>
                    <a:lnTo>
                      <a:pt x="0" y="1024"/>
                    </a:lnTo>
                    <a:close/>
                  </a:path>
                </a:pathLst>
              </a:custGeom>
              <a:solidFill>
                <a:schemeClr val="lt1"/>
              </a:solidFill>
              <a:ln w="17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865;p43">
                <a:extLst>
                  <a:ext uri="{FF2B5EF4-FFF2-40B4-BE49-F238E27FC236}">
                    <a16:creationId xmlns:a16="http://schemas.microsoft.com/office/drawing/2014/main" id="{21A3ADE0-EA32-7E97-4EB0-EB4556A59DF1}"/>
                  </a:ext>
                </a:extLst>
              </p:cNvPr>
              <p:cNvSpPr/>
              <p:nvPr/>
            </p:nvSpPr>
            <p:spPr>
              <a:xfrm>
                <a:off x="6305278" y="681038"/>
                <a:ext cx="54241" cy="54241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fill="none" extrusionOk="0">
                    <a:moveTo>
                      <a:pt x="0" y="631"/>
                    </a:moveTo>
                    <a:lnTo>
                      <a:pt x="0" y="310"/>
                    </a:lnTo>
                    <a:cubicBezTo>
                      <a:pt x="0" y="143"/>
                      <a:pt x="143" y="0"/>
                      <a:pt x="321" y="0"/>
                    </a:cubicBezTo>
                    <a:lnTo>
                      <a:pt x="321" y="0"/>
                    </a:lnTo>
                    <a:cubicBezTo>
                      <a:pt x="476" y="0"/>
                      <a:pt x="631" y="131"/>
                      <a:pt x="631" y="310"/>
                    </a:cubicBezTo>
                    <a:lnTo>
                      <a:pt x="631" y="631"/>
                    </a:lnTo>
                  </a:path>
                </a:pathLst>
              </a:custGeom>
              <a:solidFill>
                <a:schemeClr val="lt1"/>
              </a:solidFill>
              <a:ln w="17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" name="Google Shape;866;p43">
              <a:extLst>
                <a:ext uri="{FF2B5EF4-FFF2-40B4-BE49-F238E27FC236}">
                  <a16:creationId xmlns:a16="http://schemas.microsoft.com/office/drawing/2014/main" id="{16CFA8B6-5CC8-D384-0D27-501A33A99673}"/>
                </a:ext>
              </a:extLst>
            </p:cNvPr>
            <p:cNvSpPr/>
            <p:nvPr/>
          </p:nvSpPr>
          <p:spPr>
            <a:xfrm>
              <a:off x="7634777" y="2628524"/>
              <a:ext cx="693895" cy="402691"/>
            </a:xfrm>
            <a:custGeom>
              <a:avLst/>
              <a:gdLst/>
              <a:ahLst/>
              <a:cxnLst/>
              <a:rect l="l" t="t" r="r" b="b"/>
              <a:pathLst>
                <a:path w="8085" h="4692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lnTo>
                    <a:pt x="0" y="4299"/>
                  </a:lnTo>
                  <a:cubicBezTo>
                    <a:pt x="0" y="4513"/>
                    <a:pt x="179" y="4692"/>
                    <a:pt x="393" y="4692"/>
                  </a:cubicBezTo>
                  <a:lnTo>
                    <a:pt x="7704" y="4692"/>
                  </a:lnTo>
                  <a:cubicBezTo>
                    <a:pt x="7906" y="4692"/>
                    <a:pt x="8085" y="4513"/>
                    <a:pt x="8085" y="4299"/>
                  </a:cubicBezTo>
                  <a:lnTo>
                    <a:pt x="8085" y="394"/>
                  </a:lnTo>
                  <a:cubicBezTo>
                    <a:pt x="8085" y="180"/>
                    <a:pt x="7906" y="1"/>
                    <a:pt x="77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67;p43">
              <a:extLst>
                <a:ext uri="{FF2B5EF4-FFF2-40B4-BE49-F238E27FC236}">
                  <a16:creationId xmlns:a16="http://schemas.microsoft.com/office/drawing/2014/main" id="{F553FA2B-738B-333C-1285-34E451D7E792}"/>
                </a:ext>
              </a:extLst>
            </p:cNvPr>
            <p:cNvSpPr/>
            <p:nvPr/>
          </p:nvSpPr>
          <p:spPr>
            <a:xfrm>
              <a:off x="7941343" y="2755288"/>
              <a:ext cx="85911" cy="165642"/>
            </a:xfrm>
            <a:custGeom>
              <a:avLst/>
              <a:gdLst/>
              <a:ahLst/>
              <a:cxnLst/>
              <a:rect l="l" t="t" r="r" b="b"/>
              <a:pathLst>
                <a:path w="1001" h="1930" extrusionOk="0">
                  <a:moveTo>
                    <a:pt x="441" y="393"/>
                  </a:moveTo>
                  <a:lnTo>
                    <a:pt x="441" y="822"/>
                  </a:lnTo>
                  <a:cubicBezTo>
                    <a:pt x="357" y="810"/>
                    <a:pt x="286" y="786"/>
                    <a:pt x="250" y="750"/>
                  </a:cubicBezTo>
                  <a:cubicBezTo>
                    <a:pt x="215" y="715"/>
                    <a:pt x="191" y="667"/>
                    <a:pt x="191" y="607"/>
                  </a:cubicBezTo>
                  <a:cubicBezTo>
                    <a:pt x="191" y="548"/>
                    <a:pt x="215" y="500"/>
                    <a:pt x="250" y="465"/>
                  </a:cubicBezTo>
                  <a:cubicBezTo>
                    <a:pt x="298" y="429"/>
                    <a:pt x="357" y="405"/>
                    <a:pt x="441" y="393"/>
                  </a:cubicBezTo>
                  <a:close/>
                  <a:moveTo>
                    <a:pt x="536" y="1012"/>
                  </a:moveTo>
                  <a:cubicBezTo>
                    <a:pt x="631" y="1036"/>
                    <a:pt x="703" y="1060"/>
                    <a:pt x="738" y="1096"/>
                  </a:cubicBezTo>
                  <a:cubicBezTo>
                    <a:pt x="786" y="1131"/>
                    <a:pt x="810" y="1179"/>
                    <a:pt x="810" y="1239"/>
                  </a:cubicBezTo>
                  <a:cubicBezTo>
                    <a:pt x="810" y="1310"/>
                    <a:pt x="786" y="1358"/>
                    <a:pt x="738" y="1393"/>
                  </a:cubicBezTo>
                  <a:cubicBezTo>
                    <a:pt x="691" y="1429"/>
                    <a:pt x="631" y="1453"/>
                    <a:pt x="536" y="1465"/>
                  </a:cubicBezTo>
                  <a:lnTo>
                    <a:pt x="536" y="1012"/>
                  </a:lnTo>
                  <a:close/>
                  <a:moveTo>
                    <a:pt x="441" y="0"/>
                  </a:moveTo>
                  <a:lnTo>
                    <a:pt x="441" y="250"/>
                  </a:lnTo>
                  <a:cubicBezTo>
                    <a:pt x="298" y="262"/>
                    <a:pt x="191" y="298"/>
                    <a:pt x="119" y="357"/>
                  </a:cubicBezTo>
                  <a:cubicBezTo>
                    <a:pt x="36" y="429"/>
                    <a:pt x="0" y="512"/>
                    <a:pt x="0" y="631"/>
                  </a:cubicBezTo>
                  <a:cubicBezTo>
                    <a:pt x="0" y="727"/>
                    <a:pt x="36" y="810"/>
                    <a:pt x="107" y="869"/>
                  </a:cubicBezTo>
                  <a:cubicBezTo>
                    <a:pt x="179" y="929"/>
                    <a:pt x="286" y="977"/>
                    <a:pt x="441" y="1000"/>
                  </a:cubicBezTo>
                  <a:lnTo>
                    <a:pt x="441" y="1465"/>
                  </a:lnTo>
                  <a:cubicBezTo>
                    <a:pt x="357" y="1465"/>
                    <a:pt x="286" y="1453"/>
                    <a:pt x="215" y="1441"/>
                  </a:cubicBezTo>
                  <a:cubicBezTo>
                    <a:pt x="143" y="1417"/>
                    <a:pt x="72" y="1381"/>
                    <a:pt x="0" y="1334"/>
                  </a:cubicBezTo>
                  <a:lnTo>
                    <a:pt x="0" y="1524"/>
                  </a:lnTo>
                  <a:cubicBezTo>
                    <a:pt x="72" y="1548"/>
                    <a:pt x="143" y="1572"/>
                    <a:pt x="215" y="1596"/>
                  </a:cubicBezTo>
                  <a:cubicBezTo>
                    <a:pt x="286" y="1608"/>
                    <a:pt x="369" y="1620"/>
                    <a:pt x="441" y="1620"/>
                  </a:cubicBezTo>
                  <a:lnTo>
                    <a:pt x="441" y="1929"/>
                  </a:lnTo>
                  <a:lnTo>
                    <a:pt x="536" y="1929"/>
                  </a:lnTo>
                  <a:lnTo>
                    <a:pt x="536" y="1620"/>
                  </a:lnTo>
                  <a:cubicBezTo>
                    <a:pt x="691" y="1608"/>
                    <a:pt x="798" y="1572"/>
                    <a:pt x="881" y="1500"/>
                  </a:cubicBezTo>
                  <a:cubicBezTo>
                    <a:pt x="965" y="1429"/>
                    <a:pt x="1000" y="1334"/>
                    <a:pt x="1000" y="1227"/>
                  </a:cubicBezTo>
                  <a:cubicBezTo>
                    <a:pt x="1000" y="1119"/>
                    <a:pt x="965" y="1024"/>
                    <a:pt x="893" y="965"/>
                  </a:cubicBezTo>
                  <a:cubicBezTo>
                    <a:pt x="810" y="905"/>
                    <a:pt x="703" y="858"/>
                    <a:pt x="536" y="834"/>
                  </a:cubicBezTo>
                  <a:lnTo>
                    <a:pt x="536" y="393"/>
                  </a:lnTo>
                  <a:cubicBezTo>
                    <a:pt x="607" y="393"/>
                    <a:pt x="667" y="405"/>
                    <a:pt x="727" y="417"/>
                  </a:cubicBezTo>
                  <a:cubicBezTo>
                    <a:pt x="786" y="441"/>
                    <a:pt x="846" y="465"/>
                    <a:pt x="905" y="488"/>
                  </a:cubicBezTo>
                  <a:lnTo>
                    <a:pt x="905" y="310"/>
                  </a:lnTo>
                  <a:cubicBezTo>
                    <a:pt x="846" y="286"/>
                    <a:pt x="786" y="274"/>
                    <a:pt x="727" y="262"/>
                  </a:cubicBezTo>
                  <a:cubicBezTo>
                    <a:pt x="667" y="250"/>
                    <a:pt x="607" y="250"/>
                    <a:pt x="536" y="250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68;p43">
              <a:extLst>
                <a:ext uri="{FF2B5EF4-FFF2-40B4-BE49-F238E27FC236}">
                  <a16:creationId xmlns:a16="http://schemas.microsoft.com/office/drawing/2014/main" id="{C7A7E3E9-3E49-B224-BA43-9D96793E8CD1}"/>
                </a:ext>
              </a:extLst>
            </p:cNvPr>
            <p:cNvSpPr/>
            <p:nvPr/>
          </p:nvSpPr>
          <p:spPr>
            <a:xfrm>
              <a:off x="7688933" y="2684739"/>
              <a:ext cx="587644" cy="291376"/>
            </a:xfrm>
            <a:custGeom>
              <a:avLst/>
              <a:gdLst/>
              <a:ahLst/>
              <a:cxnLst/>
              <a:rect l="l" t="t" r="r" b="b"/>
              <a:pathLst>
                <a:path w="6847" h="3395" fill="none" extrusionOk="0">
                  <a:moveTo>
                    <a:pt x="0" y="608"/>
                  </a:moveTo>
                  <a:lnTo>
                    <a:pt x="0" y="2775"/>
                  </a:lnTo>
                  <a:cubicBezTo>
                    <a:pt x="310" y="2775"/>
                    <a:pt x="584" y="3037"/>
                    <a:pt x="584" y="3382"/>
                  </a:cubicBezTo>
                  <a:lnTo>
                    <a:pt x="584" y="3394"/>
                  </a:lnTo>
                  <a:lnTo>
                    <a:pt x="6215" y="3394"/>
                  </a:lnTo>
                  <a:lnTo>
                    <a:pt x="6215" y="3382"/>
                  </a:lnTo>
                  <a:cubicBezTo>
                    <a:pt x="6215" y="3037"/>
                    <a:pt x="6477" y="2775"/>
                    <a:pt x="6799" y="2775"/>
                  </a:cubicBezTo>
                  <a:lnTo>
                    <a:pt x="6846" y="2775"/>
                  </a:lnTo>
                  <a:lnTo>
                    <a:pt x="6846" y="608"/>
                  </a:lnTo>
                  <a:lnTo>
                    <a:pt x="6799" y="608"/>
                  </a:lnTo>
                  <a:cubicBezTo>
                    <a:pt x="6489" y="608"/>
                    <a:pt x="6215" y="346"/>
                    <a:pt x="6215" y="1"/>
                  </a:cubicBezTo>
                  <a:lnTo>
                    <a:pt x="584" y="1"/>
                  </a:lnTo>
                  <a:cubicBezTo>
                    <a:pt x="560" y="346"/>
                    <a:pt x="310" y="608"/>
                    <a:pt x="0" y="608"/>
                  </a:cubicBezTo>
                  <a:close/>
                </a:path>
              </a:pathLst>
            </a:custGeom>
            <a:noFill/>
            <a:ln w="20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69;p43">
              <a:extLst>
                <a:ext uri="{FF2B5EF4-FFF2-40B4-BE49-F238E27FC236}">
                  <a16:creationId xmlns:a16="http://schemas.microsoft.com/office/drawing/2014/main" id="{30270FA0-AFF0-EE9A-54D4-3153C30D62E7}"/>
                </a:ext>
              </a:extLst>
            </p:cNvPr>
            <p:cNvSpPr/>
            <p:nvPr/>
          </p:nvSpPr>
          <p:spPr>
            <a:xfrm>
              <a:off x="7839126" y="2689889"/>
              <a:ext cx="281077" cy="281077"/>
            </a:xfrm>
            <a:custGeom>
              <a:avLst/>
              <a:gdLst/>
              <a:ahLst/>
              <a:cxnLst/>
              <a:rect l="l" t="t" r="r" b="b"/>
              <a:pathLst>
                <a:path w="3275" h="3275" fill="none" extrusionOk="0">
                  <a:moveTo>
                    <a:pt x="2727" y="655"/>
                  </a:moveTo>
                  <a:cubicBezTo>
                    <a:pt x="3275" y="1262"/>
                    <a:pt x="3227" y="2191"/>
                    <a:pt x="2620" y="2727"/>
                  </a:cubicBezTo>
                  <a:cubicBezTo>
                    <a:pt x="2013" y="3274"/>
                    <a:pt x="1084" y="3227"/>
                    <a:pt x="536" y="2620"/>
                  </a:cubicBezTo>
                  <a:cubicBezTo>
                    <a:pt x="1" y="2012"/>
                    <a:pt x="48" y="1084"/>
                    <a:pt x="655" y="536"/>
                  </a:cubicBezTo>
                  <a:cubicBezTo>
                    <a:pt x="1251" y="0"/>
                    <a:pt x="2191" y="48"/>
                    <a:pt x="2727" y="655"/>
                  </a:cubicBezTo>
                  <a:close/>
                </a:path>
              </a:pathLst>
            </a:custGeom>
            <a:noFill/>
            <a:ln w="20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70;p43">
              <a:extLst>
                <a:ext uri="{FF2B5EF4-FFF2-40B4-BE49-F238E27FC236}">
                  <a16:creationId xmlns:a16="http://schemas.microsoft.com/office/drawing/2014/main" id="{48D62B6C-2C82-E466-41A9-95AE560434D5}"/>
                </a:ext>
              </a:extLst>
            </p:cNvPr>
            <p:cNvSpPr/>
            <p:nvPr/>
          </p:nvSpPr>
          <p:spPr>
            <a:xfrm>
              <a:off x="7078890" y="3429700"/>
              <a:ext cx="142126" cy="164612"/>
            </a:xfrm>
            <a:custGeom>
              <a:avLst/>
              <a:gdLst/>
              <a:ahLst/>
              <a:cxnLst/>
              <a:rect l="l" t="t" r="r" b="b"/>
              <a:pathLst>
                <a:path w="1656" h="1918" extrusionOk="0">
                  <a:moveTo>
                    <a:pt x="1143" y="0"/>
                  </a:moveTo>
                  <a:lnTo>
                    <a:pt x="0" y="381"/>
                  </a:lnTo>
                  <a:lnTo>
                    <a:pt x="512" y="1917"/>
                  </a:lnTo>
                  <a:lnTo>
                    <a:pt x="1655" y="1536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A6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71;p43">
              <a:extLst>
                <a:ext uri="{FF2B5EF4-FFF2-40B4-BE49-F238E27FC236}">
                  <a16:creationId xmlns:a16="http://schemas.microsoft.com/office/drawing/2014/main" id="{9661B159-29AF-925A-324F-052C66C3D66E}"/>
                </a:ext>
              </a:extLst>
            </p:cNvPr>
            <p:cNvSpPr/>
            <p:nvPr/>
          </p:nvSpPr>
          <p:spPr>
            <a:xfrm>
              <a:off x="6980793" y="3546165"/>
              <a:ext cx="268804" cy="184009"/>
            </a:xfrm>
            <a:custGeom>
              <a:avLst/>
              <a:gdLst/>
              <a:ahLst/>
              <a:cxnLst/>
              <a:rect l="l" t="t" r="r" b="b"/>
              <a:pathLst>
                <a:path w="3132" h="2144" extrusionOk="0">
                  <a:moveTo>
                    <a:pt x="2739" y="1"/>
                  </a:moveTo>
                  <a:lnTo>
                    <a:pt x="1298" y="477"/>
                  </a:lnTo>
                  <a:lnTo>
                    <a:pt x="274" y="1382"/>
                  </a:lnTo>
                  <a:cubicBezTo>
                    <a:pt x="84" y="1584"/>
                    <a:pt x="0" y="1870"/>
                    <a:pt x="96" y="2144"/>
                  </a:cubicBezTo>
                  <a:lnTo>
                    <a:pt x="3132" y="1132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rgbClr val="231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72;p43">
              <a:extLst>
                <a:ext uri="{FF2B5EF4-FFF2-40B4-BE49-F238E27FC236}">
                  <a16:creationId xmlns:a16="http://schemas.microsoft.com/office/drawing/2014/main" id="{7021027D-E928-222A-FFFD-C53DA521DDAA}"/>
                </a:ext>
              </a:extLst>
            </p:cNvPr>
            <p:cNvSpPr/>
            <p:nvPr/>
          </p:nvSpPr>
          <p:spPr>
            <a:xfrm>
              <a:off x="7082924" y="3542989"/>
              <a:ext cx="68574" cy="52353"/>
            </a:xfrm>
            <a:custGeom>
              <a:avLst/>
              <a:gdLst/>
              <a:ahLst/>
              <a:cxnLst/>
              <a:rect l="l" t="t" r="r" b="b"/>
              <a:pathLst>
                <a:path w="799" h="610" extrusionOk="0">
                  <a:moveTo>
                    <a:pt x="422" y="0"/>
                  </a:moveTo>
                  <a:cubicBezTo>
                    <a:pt x="291" y="0"/>
                    <a:pt x="180" y="62"/>
                    <a:pt x="180" y="62"/>
                  </a:cubicBezTo>
                  <a:lnTo>
                    <a:pt x="1" y="609"/>
                  </a:lnTo>
                  <a:lnTo>
                    <a:pt x="1" y="609"/>
                  </a:lnTo>
                  <a:lnTo>
                    <a:pt x="799" y="359"/>
                  </a:lnTo>
                  <a:cubicBezTo>
                    <a:pt x="725" y="70"/>
                    <a:pt x="562" y="0"/>
                    <a:pt x="422" y="0"/>
                  </a:cubicBezTo>
                  <a:close/>
                </a:path>
              </a:pathLst>
            </a:custGeom>
            <a:solidFill>
              <a:srgbClr val="231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73;p43">
              <a:extLst>
                <a:ext uri="{FF2B5EF4-FFF2-40B4-BE49-F238E27FC236}">
                  <a16:creationId xmlns:a16="http://schemas.microsoft.com/office/drawing/2014/main" id="{8F64CE57-12DE-7A9F-B043-A546CCB58995}"/>
                </a:ext>
              </a:extLst>
            </p:cNvPr>
            <p:cNvSpPr/>
            <p:nvPr/>
          </p:nvSpPr>
          <p:spPr>
            <a:xfrm>
              <a:off x="6860209" y="2530426"/>
              <a:ext cx="400631" cy="976002"/>
            </a:xfrm>
            <a:custGeom>
              <a:avLst/>
              <a:gdLst/>
              <a:ahLst/>
              <a:cxnLst/>
              <a:rect l="l" t="t" r="r" b="b"/>
              <a:pathLst>
                <a:path w="4668" h="11372" extrusionOk="0">
                  <a:moveTo>
                    <a:pt x="4668" y="1"/>
                  </a:moveTo>
                  <a:lnTo>
                    <a:pt x="1691" y="132"/>
                  </a:lnTo>
                  <a:lnTo>
                    <a:pt x="72" y="5656"/>
                  </a:lnTo>
                  <a:cubicBezTo>
                    <a:pt x="0" y="5906"/>
                    <a:pt x="0" y="6180"/>
                    <a:pt x="84" y="6418"/>
                  </a:cubicBezTo>
                  <a:lnTo>
                    <a:pt x="2322" y="11371"/>
                  </a:lnTo>
                  <a:lnTo>
                    <a:pt x="4144" y="10740"/>
                  </a:lnTo>
                  <a:lnTo>
                    <a:pt x="2536" y="6025"/>
                  </a:lnTo>
                  <a:lnTo>
                    <a:pt x="4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74;p43">
              <a:extLst>
                <a:ext uri="{FF2B5EF4-FFF2-40B4-BE49-F238E27FC236}">
                  <a16:creationId xmlns:a16="http://schemas.microsoft.com/office/drawing/2014/main" id="{16C1C2BA-F6C8-E383-1F59-EF262D37C546}"/>
                </a:ext>
              </a:extLst>
            </p:cNvPr>
            <p:cNvSpPr/>
            <p:nvPr/>
          </p:nvSpPr>
          <p:spPr>
            <a:xfrm>
              <a:off x="7281179" y="3476733"/>
              <a:ext cx="115606" cy="164527"/>
            </a:xfrm>
            <a:custGeom>
              <a:avLst/>
              <a:gdLst/>
              <a:ahLst/>
              <a:cxnLst/>
              <a:rect l="l" t="t" r="r" b="b"/>
              <a:pathLst>
                <a:path w="1347" h="1917" extrusionOk="0">
                  <a:moveTo>
                    <a:pt x="1" y="0"/>
                  </a:moveTo>
                  <a:lnTo>
                    <a:pt x="156" y="1917"/>
                  </a:lnTo>
                  <a:lnTo>
                    <a:pt x="1346" y="1917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rgbClr val="A6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75;p43">
              <a:extLst>
                <a:ext uri="{FF2B5EF4-FFF2-40B4-BE49-F238E27FC236}">
                  <a16:creationId xmlns:a16="http://schemas.microsoft.com/office/drawing/2014/main" id="{CAF5048A-8C19-89B4-D6CF-E12581D23ACA}"/>
                </a:ext>
              </a:extLst>
            </p:cNvPr>
            <p:cNvSpPr/>
            <p:nvPr/>
          </p:nvSpPr>
          <p:spPr>
            <a:xfrm>
              <a:off x="7121803" y="3624867"/>
              <a:ext cx="282107" cy="103247"/>
            </a:xfrm>
            <a:custGeom>
              <a:avLst/>
              <a:gdLst/>
              <a:ahLst/>
              <a:cxnLst/>
              <a:rect l="l" t="t" r="r" b="b"/>
              <a:pathLst>
                <a:path w="3287" h="1203" extrusionOk="0">
                  <a:moveTo>
                    <a:pt x="1679" y="0"/>
                  </a:moveTo>
                  <a:lnTo>
                    <a:pt x="417" y="536"/>
                  </a:lnTo>
                  <a:cubicBezTo>
                    <a:pt x="167" y="667"/>
                    <a:pt x="0" y="929"/>
                    <a:pt x="0" y="1203"/>
                  </a:cubicBezTo>
                  <a:lnTo>
                    <a:pt x="3287" y="1203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231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76;p43">
              <a:extLst>
                <a:ext uri="{FF2B5EF4-FFF2-40B4-BE49-F238E27FC236}">
                  <a16:creationId xmlns:a16="http://schemas.microsoft.com/office/drawing/2014/main" id="{DC8BF978-0A18-8F02-F57E-8B11403D944A}"/>
                </a:ext>
              </a:extLst>
            </p:cNvPr>
            <p:cNvSpPr/>
            <p:nvPr/>
          </p:nvSpPr>
          <p:spPr>
            <a:xfrm>
              <a:off x="7255689" y="3589678"/>
              <a:ext cx="74668" cy="43427"/>
            </a:xfrm>
            <a:custGeom>
              <a:avLst/>
              <a:gdLst/>
              <a:ahLst/>
              <a:cxnLst/>
              <a:rect l="l" t="t" r="r" b="b"/>
              <a:pathLst>
                <a:path w="870" h="506" extrusionOk="0">
                  <a:moveTo>
                    <a:pt x="424" y="0"/>
                  </a:moveTo>
                  <a:cubicBezTo>
                    <a:pt x="377" y="0"/>
                    <a:pt x="345" y="6"/>
                    <a:pt x="345" y="6"/>
                  </a:cubicBezTo>
                  <a:lnTo>
                    <a:pt x="0" y="470"/>
                  </a:lnTo>
                  <a:lnTo>
                    <a:pt x="834" y="506"/>
                  </a:lnTo>
                  <a:cubicBezTo>
                    <a:pt x="870" y="55"/>
                    <a:pt x="571" y="0"/>
                    <a:pt x="424" y="0"/>
                  </a:cubicBezTo>
                  <a:close/>
                </a:path>
              </a:pathLst>
            </a:custGeom>
            <a:solidFill>
              <a:srgbClr val="231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77;p43">
              <a:extLst>
                <a:ext uri="{FF2B5EF4-FFF2-40B4-BE49-F238E27FC236}">
                  <a16:creationId xmlns:a16="http://schemas.microsoft.com/office/drawing/2014/main" id="{1D1C6BB3-DCBC-AC2F-A71B-EFCB6CF3AA95}"/>
                </a:ext>
              </a:extLst>
            </p:cNvPr>
            <p:cNvSpPr/>
            <p:nvPr/>
          </p:nvSpPr>
          <p:spPr>
            <a:xfrm>
              <a:off x="7143259" y="2534546"/>
              <a:ext cx="271894" cy="1003552"/>
            </a:xfrm>
            <a:custGeom>
              <a:avLst/>
              <a:gdLst/>
              <a:ahLst/>
              <a:cxnLst/>
              <a:rect l="l" t="t" r="r" b="b"/>
              <a:pathLst>
                <a:path w="3168" h="11693" extrusionOk="0">
                  <a:moveTo>
                    <a:pt x="0" y="1"/>
                  </a:moveTo>
                  <a:lnTo>
                    <a:pt x="334" y="5751"/>
                  </a:lnTo>
                  <a:lnTo>
                    <a:pt x="1358" y="11692"/>
                  </a:lnTo>
                  <a:lnTo>
                    <a:pt x="3168" y="11692"/>
                  </a:lnTo>
                  <a:lnTo>
                    <a:pt x="2679" y="2584"/>
                  </a:lnTo>
                  <a:cubicBezTo>
                    <a:pt x="2787" y="989"/>
                    <a:pt x="2441" y="12"/>
                    <a:pt x="2441" y="1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78;p43">
              <a:extLst>
                <a:ext uri="{FF2B5EF4-FFF2-40B4-BE49-F238E27FC236}">
                  <a16:creationId xmlns:a16="http://schemas.microsoft.com/office/drawing/2014/main" id="{39F7236F-87B3-2A02-931E-5A90E206AF54}"/>
                </a:ext>
              </a:extLst>
            </p:cNvPr>
            <p:cNvSpPr/>
            <p:nvPr/>
          </p:nvSpPr>
          <p:spPr>
            <a:xfrm>
              <a:off x="7118713" y="1861163"/>
              <a:ext cx="120670" cy="225891"/>
            </a:xfrm>
            <a:custGeom>
              <a:avLst/>
              <a:gdLst/>
              <a:ahLst/>
              <a:cxnLst/>
              <a:rect l="l" t="t" r="r" b="b"/>
              <a:pathLst>
                <a:path w="1406" h="2632" extrusionOk="0">
                  <a:moveTo>
                    <a:pt x="1406" y="0"/>
                  </a:moveTo>
                  <a:lnTo>
                    <a:pt x="1" y="310"/>
                  </a:lnTo>
                  <a:lnTo>
                    <a:pt x="13" y="1977"/>
                  </a:lnTo>
                  <a:cubicBezTo>
                    <a:pt x="13" y="2339"/>
                    <a:pt x="333" y="2632"/>
                    <a:pt x="694" y="2632"/>
                  </a:cubicBezTo>
                  <a:cubicBezTo>
                    <a:pt x="701" y="2632"/>
                    <a:pt x="708" y="2632"/>
                    <a:pt x="715" y="2632"/>
                  </a:cubicBezTo>
                  <a:cubicBezTo>
                    <a:pt x="1072" y="2620"/>
                    <a:pt x="1346" y="2334"/>
                    <a:pt x="1358" y="1977"/>
                  </a:cubicBezTo>
                  <a:lnTo>
                    <a:pt x="1406" y="0"/>
                  </a:lnTo>
                  <a:close/>
                </a:path>
              </a:pathLst>
            </a:custGeom>
            <a:solidFill>
              <a:srgbClr val="A6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79;p43">
              <a:extLst>
                <a:ext uri="{FF2B5EF4-FFF2-40B4-BE49-F238E27FC236}">
                  <a16:creationId xmlns:a16="http://schemas.microsoft.com/office/drawing/2014/main" id="{98465DA9-BB20-28FB-D7C1-E20F7C836151}"/>
                </a:ext>
              </a:extLst>
            </p:cNvPr>
            <p:cNvSpPr/>
            <p:nvPr/>
          </p:nvSpPr>
          <p:spPr>
            <a:xfrm>
              <a:off x="6982853" y="1725216"/>
              <a:ext cx="84881" cy="115606"/>
            </a:xfrm>
            <a:custGeom>
              <a:avLst/>
              <a:gdLst/>
              <a:ahLst/>
              <a:cxnLst/>
              <a:rect l="l" t="t" r="r" b="b"/>
              <a:pathLst>
                <a:path w="989" h="1347" extrusionOk="0">
                  <a:moveTo>
                    <a:pt x="988" y="1"/>
                  </a:moveTo>
                  <a:cubicBezTo>
                    <a:pt x="988" y="1"/>
                    <a:pt x="0" y="1"/>
                    <a:pt x="774" y="1346"/>
                  </a:cubicBezTo>
                  <a:lnTo>
                    <a:pt x="988" y="691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80;p43">
              <a:extLst>
                <a:ext uri="{FF2B5EF4-FFF2-40B4-BE49-F238E27FC236}">
                  <a16:creationId xmlns:a16="http://schemas.microsoft.com/office/drawing/2014/main" id="{BB7F346D-5461-BFD4-0496-D4829CC082CC}"/>
                </a:ext>
              </a:extLst>
            </p:cNvPr>
            <p:cNvSpPr/>
            <p:nvPr/>
          </p:nvSpPr>
          <p:spPr>
            <a:xfrm>
              <a:off x="7040012" y="1744698"/>
              <a:ext cx="205551" cy="248378"/>
            </a:xfrm>
            <a:custGeom>
              <a:avLst/>
              <a:gdLst/>
              <a:ahLst/>
              <a:cxnLst/>
              <a:rect l="l" t="t" r="r" b="b"/>
              <a:pathLst>
                <a:path w="2395" h="2894" extrusionOk="0">
                  <a:moveTo>
                    <a:pt x="513" y="0"/>
                  </a:moveTo>
                  <a:cubicBezTo>
                    <a:pt x="239" y="0"/>
                    <a:pt x="1" y="238"/>
                    <a:pt x="1" y="524"/>
                  </a:cubicBezTo>
                  <a:lnTo>
                    <a:pt x="1" y="1834"/>
                  </a:lnTo>
                  <a:cubicBezTo>
                    <a:pt x="1" y="2488"/>
                    <a:pt x="549" y="2893"/>
                    <a:pt x="1203" y="2893"/>
                  </a:cubicBezTo>
                  <a:cubicBezTo>
                    <a:pt x="1751" y="2893"/>
                    <a:pt x="2394" y="2310"/>
                    <a:pt x="2394" y="1655"/>
                  </a:cubicBezTo>
                  <a:lnTo>
                    <a:pt x="2394" y="524"/>
                  </a:lnTo>
                  <a:cubicBezTo>
                    <a:pt x="2394" y="238"/>
                    <a:pt x="2156" y="0"/>
                    <a:pt x="1870" y="0"/>
                  </a:cubicBezTo>
                  <a:close/>
                </a:path>
              </a:pathLst>
            </a:custGeom>
            <a:solidFill>
              <a:srgbClr val="A6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81;p43">
              <a:extLst>
                <a:ext uri="{FF2B5EF4-FFF2-40B4-BE49-F238E27FC236}">
                  <a16:creationId xmlns:a16="http://schemas.microsoft.com/office/drawing/2014/main" id="{5B72AE84-AE15-CF19-8359-4C2B9C5F4491}"/>
                </a:ext>
              </a:extLst>
            </p:cNvPr>
            <p:cNvSpPr/>
            <p:nvPr/>
          </p:nvSpPr>
          <p:spPr>
            <a:xfrm>
              <a:off x="6981308" y="1648574"/>
              <a:ext cx="327594" cy="197312"/>
            </a:xfrm>
            <a:custGeom>
              <a:avLst/>
              <a:gdLst/>
              <a:ahLst/>
              <a:cxnLst/>
              <a:rect l="l" t="t" r="r" b="b"/>
              <a:pathLst>
                <a:path w="3817" h="2299" extrusionOk="0">
                  <a:moveTo>
                    <a:pt x="1780" y="1"/>
                  </a:moveTo>
                  <a:cubicBezTo>
                    <a:pt x="1602" y="1"/>
                    <a:pt x="1459" y="60"/>
                    <a:pt x="1316" y="156"/>
                  </a:cubicBezTo>
                  <a:cubicBezTo>
                    <a:pt x="1220" y="80"/>
                    <a:pt x="1098" y="45"/>
                    <a:pt x="973" y="45"/>
                  </a:cubicBezTo>
                  <a:cubicBezTo>
                    <a:pt x="512" y="45"/>
                    <a:pt x="0" y="515"/>
                    <a:pt x="506" y="1096"/>
                  </a:cubicBezTo>
                  <a:cubicBezTo>
                    <a:pt x="661" y="1275"/>
                    <a:pt x="1006" y="1325"/>
                    <a:pt x="1380" y="1325"/>
                  </a:cubicBezTo>
                  <a:cubicBezTo>
                    <a:pt x="1753" y="1325"/>
                    <a:pt x="2155" y="1275"/>
                    <a:pt x="2423" y="1251"/>
                  </a:cubicBezTo>
                  <a:cubicBezTo>
                    <a:pt x="2435" y="1251"/>
                    <a:pt x="2447" y="1275"/>
                    <a:pt x="2471" y="1275"/>
                  </a:cubicBezTo>
                  <a:cubicBezTo>
                    <a:pt x="2245" y="1965"/>
                    <a:pt x="2864" y="2299"/>
                    <a:pt x="2864" y="2299"/>
                  </a:cubicBezTo>
                  <a:lnTo>
                    <a:pt x="3328" y="2299"/>
                  </a:lnTo>
                  <a:cubicBezTo>
                    <a:pt x="3328" y="2299"/>
                    <a:pt x="3542" y="1787"/>
                    <a:pt x="3566" y="1465"/>
                  </a:cubicBezTo>
                  <a:cubicBezTo>
                    <a:pt x="3733" y="1430"/>
                    <a:pt x="3816" y="1311"/>
                    <a:pt x="3816" y="1156"/>
                  </a:cubicBezTo>
                  <a:cubicBezTo>
                    <a:pt x="3816" y="918"/>
                    <a:pt x="3602" y="799"/>
                    <a:pt x="3376" y="763"/>
                  </a:cubicBezTo>
                  <a:cubicBezTo>
                    <a:pt x="3328" y="465"/>
                    <a:pt x="3054" y="60"/>
                    <a:pt x="2685" y="60"/>
                  </a:cubicBezTo>
                  <a:cubicBezTo>
                    <a:pt x="2542" y="60"/>
                    <a:pt x="2388" y="108"/>
                    <a:pt x="2268" y="179"/>
                  </a:cubicBezTo>
                  <a:cubicBezTo>
                    <a:pt x="2149" y="84"/>
                    <a:pt x="1971" y="1"/>
                    <a:pt x="1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82;p43">
              <a:extLst>
                <a:ext uri="{FF2B5EF4-FFF2-40B4-BE49-F238E27FC236}">
                  <a16:creationId xmlns:a16="http://schemas.microsoft.com/office/drawing/2014/main" id="{4153453E-1A31-5963-81B0-1F6F6DED95B1}"/>
                </a:ext>
              </a:extLst>
            </p:cNvPr>
            <p:cNvSpPr/>
            <p:nvPr/>
          </p:nvSpPr>
          <p:spPr>
            <a:xfrm>
              <a:off x="7217841" y="1824344"/>
              <a:ext cx="73638" cy="73638"/>
            </a:xfrm>
            <a:custGeom>
              <a:avLst/>
              <a:gdLst/>
              <a:ahLst/>
              <a:cxnLst/>
              <a:rect l="l" t="t" r="r" b="b"/>
              <a:pathLst>
                <a:path w="858" h="858" extrusionOk="0">
                  <a:moveTo>
                    <a:pt x="429" y="1"/>
                  </a:moveTo>
                  <a:cubicBezTo>
                    <a:pt x="191" y="1"/>
                    <a:pt x="1" y="191"/>
                    <a:pt x="1" y="429"/>
                  </a:cubicBezTo>
                  <a:cubicBezTo>
                    <a:pt x="1" y="667"/>
                    <a:pt x="191" y="858"/>
                    <a:pt x="429" y="858"/>
                  </a:cubicBezTo>
                  <a:cubicBezTo>
                    <a:pt x="667" y="858"/>
                    <a:pt x="858" y="667"/>
                    <a:pt x="858" y="429"/>
                  </a:cubicBezTo>
                  <a:cubicBezTo>
                    <a:pt x="858" y="191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A6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83;p43">
              <a:extLst>
                <a:ext uri="{FF2B5EF4-FFF2-40B4-BE49-F238E27FC236}">
                  <a16:creationId xmlns:a16="http://schemas.microsoft.com/office/drawing/2014/main" id="{FE3C2D08-131B-986B-C281-9FFCA6258D25}"/>
                </a:ext>
              </a:extLst>
            </p:cNvPr>
            <p:cNvSpPr/>
            <p:nvPr/>
          </p:nvSpPr>
          <p:spPr>
            <a:xfrm>
              <a:off x="7039068" y="1744698"/>
              <a:ext cx="218682" cy="251896"/>
            </a:xfrm>
            <a:custGeom>
              <a:avLst/>
              <a:gdLst/>
              <a:ahLst/>
              <a:cxnLst/>
              <a:rect l="l" t="t" r="r" b="b"/>
              <a:pathLst>
                <a:path w="2548" h="2935" extrusionOk="0">
                  <a:moveTo>
                    <a:pt x="2548" y="0"/>
                  </a:moveTo>
                  <a:lnTo>
                    <a:pt x="2548" y="0"/>
                  </a:lnTo>
                  <a:cubicBezTo>
                    <a:pt x="2548" y="0"/>
                    <a:pt x="2540" y="9"/>
                    <a:pt x="2526" y="27"/>
                  </a:cubicBezTo>
                  <a:lnTo>
                    <a:pt x="2526" y="27"/>
                  </a:lnTo>
                  <a:lnTo>
                    <a:pt x="2548" y="0"/>
                  </a:lnTo>
                  <a:close/>
                  <a:moveTo>
                    <a:pt x="2526" y="27"/>
                  </a:moveTo>
                  <a:lnTo>
                    <a:pt x="1953" y="726"/>
                  </a:lnTo>
                  <a:cubicBezTo>
                    <a:pt x="1953" y="726"/>
                    <a:pt x="2048" y="1607"/>
                    <a:pt x="1857" y="1881"/>
                  </a:cubicBezTo>
                  <a:cubicBezTo>
                    <a:pt x="1806" y="1956"/>
                    <a:pt x="1761" y="1983"/>
                    <a:pt x="1705" y="1983"/>
                  </a:cubicBezTo>
                  <a:cubicBezTo>
                    <a:pt x="1565" y="1983"/>
                    <a:pt x="1354" y="1811"/>
                    <a:pt x="810" y="1786"/>
                  </a:cubicBezTo>
                  <a:cubicBezTo>
                    <a:pt x="787" y="1785"/>
                    <a:pt x="765" y="1785"/>
                    <a:pt x="743" y="1785"/>
                  </a:cubicBezTo>
                  <a:cubicBezTo>
                    <a:pt x="347" y="1785"/>
                    <a:pt x="149" y="1884"/>
                    <a:pt x="48" y="1941"/>
                  </a:cubicBezTo>
                  <a:cubicBezTo>
                    <a:pt x="0" y="1976"/>
                    <a:pt x="12" y="2060"/>
                    <a:pt x="24" y="2119"/>
                  </a:cubicBezTo>
                  <a:cubicBezTo>
                    <a:pt x="83" y="2334"/>
                    <a:pt x="262" y="2869"/>
                    <a:pt x="976" y="2929"/>
                  </a:cubicBezTo>
                  <a:cubicBezTo>
                    <a:pt x="1020" y="2933"/>
                    <a:pt x="1064" y="2935"/>
                    <a:pt x="1107" y="2935"/>
                  </a:cubicBezTo>
                  <a:cubicBezTo>
                    <a:pt x="1766" y="2935"/>
                    <a:pt x="2398" y="2510"/>
                    <a:pt x="2286" y="1572"/>
                  </a:cubicBezTo>
                  <a:cubicBezTo>
                    <a:pt x="2153" y="599"/>
                    <a:pt x="2443" y="137"/>
                    <a:pt x="2526" y="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84;p43">
              <a:extLst>
                <a:ext uri="{FF2B5EF4-FFF2-40B4-BE49-F238E27FC236}">
                  <a16:creationId xmlns:a16="http://schemas.microsoft.com/office/drawing/2014/main" id="{4D676F1A-704C-29C8-2A01-302CA36CF686}"/>
                </a:ext>
              </a:extLst>
            </p:cNvPr>
            <p:cNvSpPr/>
            <p:nvPr/>
          </p:nvSpPr>
          <p:spPr>
            <a:xfrm>
              <a:off x="7138110" y="1840736"/>
              <a:ext cx="16478" cy="16393"/>
            </a:xfrm>
            <a:custGeom>
              <a:avLst/>
              <a:gdLst/>
              <a:ahLst/>
              <a:cxnLst/>
              <a:rect l="l" t="t" r="r" b="b"/>
              <a:pathLst>
                <a:path w="192" h="191" extrusionOk="0">
                  <a:moveTo>
                    <a:pt x="96" y="0"/>
                  </a:moveTo>
                  <a:cubicBezTo>
                    <a:pt x="37" y="0"/>
                    <a:pt x="1" y="48"/>
                    <a:pt x="1" y="107"/>
                  </a:cubicBezTo>
                  <a:cubicBezTo>
                    <a:pt x="1" y="167"/>
                    <a:pt x="49" y="191"/>
                    <a:pt x="108" y="191"/>
                  </a:cubicBezTo>
                  <a:cubicBezTo>
                    <a:pt x="168" y="191"/>
                    <a:pt x="191" y="143"/>
                    <a:pt x="191" y="84"/>
                  </a:cubicBezTo>
                  <a:cubicBezTo>
                    <a:pt x="191" y="24"/>
                    <a:pt x="15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85;p43">
              <a:extLst>
                <a:ext uri="{FF2B5EF4-FFF2-40B4-BE49-F238E27FC236}">
                  <a16:creationId xmlns:a16="http://schemas.microsoft.com/office/drawing/2014/main" id="{F56B5D84-39D4-5A6E-CFA3-979EFC8A5475}"/>
                </a:ext>
              </a:extLst>
            </p:cNvPr>
            <p:cNvSpPr/>
            <p:nvPr/>
          </p:nvSpPr>
          <p:spPr>
            <a:xfrm>
              <a:off x="7060524" y="1839706"/>
              <a:ext cx="17422" cy="16393"/>
            </a:xfrm>
            <a:custGeom>
              <a:avLst/>
              <a:gdLst/>
              <a:ahLst/>
              <a:cxnLst/>
              <a:rect l="l" t="t" r="r" b="b"/>
              <a:pathLst>
                <a:path w="203" h="191" extrusionOk="0">
                  <a:moveTo>
                    <a:pt x="107" y="0"/>
                  </a:moveTo>
                  <a:cubicBezTo>
                    <a:pt x="48" y="12"/>
                    <a:pt x="0" y="60"/>
                    <a:pt x="12" y="96"/>
                  </a:cubicBezTo>
                  <a:cubicBezTo>
                    <a:pt x="12" y="155"/>
                    <a:pt x="60" y="191"/>
                    <a:pt x="119" y="191"/>
                  </a:cubicBezTo>
                  <a:cubicBezTo>
                    <a:pt x="179" y="191"/>
                    <a:pt x="202" y="143"/>
                    <a:pt x="202" y="84"/>
                  </a:cubicBezTo>
                  <a:cubicBezTo>
                    <a:pt x="202" y="24"/>
                    <a:pt x="167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86;p43">
              <a:extLst>
                <a:ext uri="{FF2B5EF4-FFF2-40B4-BE49-F238E27FC236}">
                  <a16:creationId xmlns:a16="http://schemas.microsoft.com/office/drawing/2014/main" id="{54ABA509-C46E-EEC3-8F0E-82AC8084CA13}"/>
                </a:ext>
              </a:extLst>
            </p:cNvPr>
            <p:cNvSpPr/>
            <p:nvPr/>
          </p:nvSpPr>
          <p:spPr>
            <a:xfrm>
              <a:off x="7088074" y="1857043"/>
              <a:ext cx="19482" cy="34845"/>
            </a:xfrm>
            <a:custGeom>
              <a:avLst/>
              <a:gdLst/>
              <a:ahLst/>
              <a:cxnLst/>
              <a:rect l="l" t="t" r="r" b="b"/>
              <a:pathLst>
                <a:path w="227" h="406" fill="none" extrusionOk="0">
                  <a:moveTo>
                    <a:pt x="36" y="1"/>
                  </a:moveTo>
                  <a:lnTo>
                    <a:pt x="1" y="251"/>
                  </a:lnTo>
                  <a:cubicBezTo>
                    <a:pt x="1" y="251"/>
                    <a:pt x="24" y="406"/>
                    <a:pt x="227" y="346"/>
                  </a:cubicBezTo>
                </a:path>
              </a:pathLst>
            </a:custGeom>
            <a:noFill/>
            <a:ln w="2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87;p43">
              <a:extLst>
                <a:ext uri="{FF2B5EF4-FFF2-40B4-BE49-F238E27FC236}">
                  <a16:creationId xmlns:a16="http://schemas.microsoft.com/office/drawing/2014/main" id="{6A352BFE-F437-4C9D-A81B-1DBBD5137088}"/>
                </a:ext>
              </a:extLst>
            </p:cNvPr>
            <p:cNvSpPr/>
            <p:nvPr/>
          </p:nvSpPr>
          <p:spPr>
            <a:xfrm>
              <a:off x="7121803" y="1808037"/>
              <a:ext cx="52182" cy="17422"/>
            </a:xfrm>
            <a:custGeom>
              <a:avLst/>
              <a:gdLst/>
              <a:ahLst/>
              <a:cxnLst/>
              <a:rect l="l" t="t" r="r" b="b"/>
              <a:pathLst>
                <a:path w="608" h="203" extrusionOk="0">
                  <a:moveTo>
                    <a:pt x="84" y="0"/>
                  </a:moveTo>
                  <a:cubicBezTo>
                    <a:pt x="48" y="0"/>
                    <a:pt x="0" y="48"/>
                    <a:pt x="0" y="95"/>
                  </a:cubicBezTo>
                  <a:cubicBezTo>
                    <a:pt x="0" y="143"/>
                    <a:pt x="48" y="191"/>
                    <a:pt x="84" y="191"/>
                  </a:cubicBezTo>
                  <a:lnTo>
                    <a:pt x="524" y="203"/>
                  </a:lnTo>
                  <a:lnTo>
                    <a:pt x="536" y="203"/>
                  </a:lnTo>
                  <a:cubicBezTo>
                    <a:pt x="584" y="191"/>
                    <a:pt x="608" y="155"/>
                    <a:pt x="608" y="107"/>
                  </a:cubicBezTo>
                  <a:cubicBezTo>
                    <a:pt x="608" y="60"/>
                    <a:pt x="560" y="24"/>
                    <a:pt x="524" y="24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88;p43">
              <a:extLst>
                <a:ext uri="{FF2B5EF4-FFF2-40B4-BE49-F238E27FC236}">
                  <a16:creationId xmlns:a16="http://schemas.microsoft.com/office/drawing/2014/main" id="{0B2438F6-9E87-631F-FF6B-0A857063E7F6}"/>
                </a:ext>
              </a:extLst>
            </p:cNvPr>
            <p:cNvSpPr/>
            <p:nvPr/>
          </p:nvSpPr>
          <p:spPr>
            <a:xfrm>
              <a:off x="7045161" y="1805977"/>
              <a:ext cx="37849" cy="16393"/>
            </a:xfrm>
            <a:custGeom>
              <a:avLst/>
              <a:gdLst/>
              <a:ahLst/>
              <a:cxnLst/>
              <a:rect l="l" t="t" r="r" b="b"/>
              <a:pathLst>
                <a:path w="441" h="191" extrusionOk="0">
                  <a:moveTo>
                    <a:pt x="84" y="0"/>
                  </a:moveTo>
                  <a:cubicBezTo>
                    <a:pt x="36" y="0"/>
                    <a:pt x="0" y="48"/>
                    <a:pt x="0" y="84"/>
                  </a:cubicBezTo>
                  <a:cubicBezTo>
                    <a:pt x="0" y="131"/>
                    <a:pt x="36" y="179"/>
                    <a:pt x="84" y="179"/>
                  </a:cubicBezTo>
                  <a:lnTo>
                    <a:pt x="358" y="191"/>
                  </a:lnTo>
                  <a:lnTo>
                    <a:pt x="370" y="191"/>
                  </a:lnTo>
                  <a:cubicBezTo>
                    <a:pt x="417" y="191"/>
                    <a:pt x="441" y="155"/>
                    <a:pt x="441" y="108"/>
                  </a:cubicBezTo>
                  <a:cubicBezTo>
                    <a:pt x="441" y="60"/>
                    <a:pt x="393" y="12"/>
                    <a:pt x="358" y="12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89;p43">
              <a:extLst>
                <a:ext uri="{FF2B5EF4-FFF2-40B4-BE49-F238E27FC236}">
                  <a16:creationId xmlns:a16="http://schemas.microsoft.com/office/drawing/2014/main" id="{A066004C-4CE7-E32B-1D17-6F19DC5E5EF9}"/>
                </a:ext>
              </a:extLst>
            </p:cNvPr>
            <p:cNvSpPr/>
            <p:nvPr/>
          </p:nvSpPr>
          <p:spPr>
            <a:xfrm>
              <a:off x="7076831" y="1913258"/>
              <a:ext cx="61365" cy="20770"/>
            </a:xfrm>
            <a:custGeom>
              <a:avLst/>
              <a:gdLst/>
              <a:ahLst/>
              <a:cxnLst/>
              <a:rect l="l" t="t" r="r" b="b"/>
              <a:pathLst>
                <a:path w="715" h="242" extrusionOk="0">
                  <a:moveTo>
                    <a:pt x="1" y="1"/>
                  </a:moveTo>
                  <a:cubicBezTo>
                    <a:pt x="1" y="1"/>
                    <a:pt x="24" y="227"/>
                    <a:pt x="286" y="239"/>
                  </a:cubicBezTo>
                  <a:cubicBezTo>
                    <a:pt x="309" y="241"/>
                    <a:pt x="330" y="242"/>
                    <a:pt x="351" y="242"/>
                  </a:cubicBezTo>
                  <a:cubicBezTo>
                    <a:pt x="662" y="242"/>
                    <a:pt x="715" y="1"/>
                    <a:pt x="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90;p43">
              <a:extLst>
                <a:ext uri="{FF2B5EF4-FFF2-40B4-BE49-F238E27FC236}">
                  <a16:creationId xmlns:a16="http://schemas.microsoft.com/office/drawing/2014/main" id="{1C33939A-786E-AED7-A703-72AD65ABB184}"/>
                </a:ext>
              </a:extLst>
            </p:cNvPr>
            <p:cNvSpPr/>
            <p:nvPr/>
          </p:nvSpPr>
          <p:spPr>
            <a:xfrm>
              <a:off x="6549523" y="2258618"/>
              <a:ext cx="82907" cy="90030"/>
            </a:xfrm>
            <a:custGeom>
              <a:avLst/>
              <a:gdLst/>
              <a:ahLst/>
              <a:cxnLst/>
              <a:rect l="l" t="t" r="r" b="b"/>
              <a:pathLst>
                <a:path w="966" h="1049" extrusionOk="0">
                  <a:moveTo>
                    <a:pt x="191" y="1"/>
                  </a:moveTo>
                  <a:lnTo>
                    <a:pt x="1" y="858"/>
                  </a:lnTo>
                  <a:lnTo>
                    <a:pt x="715" y="1049"/>
                  </a:lnTo>
                  <a:lnTo>
                    <a:pt x="965" y="191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A6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91;p43">
              <a:extLst>
                <a:ext uri="{FF2B5EF4-FFF2-40B4-BE49-F238E27FC236}">
                  <a16:creationId xmlns:a16="http://schemas.microsoft.com/office/drawing/2014/main" id="{F9C6F9DF-C134-73EB-3F15-324AE2B7B9F0}"/>
                </a:ext>
              </a:extLst>
            </p:cNvPr>
            <p:cNvSpPr/>
            <p:nvPr/>
          </p:nvSpPr>
          <p:spPr>
            <a:xfrm>
              <a:off x="6446362" y="2210556"/>
              <a:ext cx="148220" cy="132600"/>
            </a:xfrm>
            <a:custGeom>
              <a:avLst/>
              <a:gdLst/>
              <a:ahLst/>
              <a:cxnLst/>
              <a:rect l="l" t="t" r="r" b="b"/>
              <a:pathLst>
                <a:path w="1727" h="1545" extrusionOk="0">
                  <a:moveTo>
                    <a:pt x="856" y="1"/>
                  </a:moveTo>
                  <a:cubicBezTo>
                    <a:pt x="529" y="1"/>
                    <a:pt x="226" y="220"/>
                    <a:pt x="119" y="549"/>
                  </a:cubicBezTo>
                  <a:cubicBezTo>
                    <a:pt x="0" y="966"/>
                    <a:pt x="239" y="1394"/>
                    <a:pt x="643" y="1513"/>
                  </a:cubicBezTo>
                  <a:cubicBezTo>
                    <a:pt x="718" y="1535"/>
                    <a:pt x="793" y="1545"/>
                    <a:pt x="867" y="1545"/>
                  </a:cubicBezTo>
                  <a:cubicBezTo>
                    <a:pt x="1204" y="1545"/>
                    <a:pt x="1510" y="1331"/>
                    <a:pt x="1608" y="989"/>
                  </a:cubicBezTo>
                  <a:cubicBezTo>
                    <a:pt x="1727" y="585"/>
                    <a:pt x="1501" y="156"/>
                    <a:pt x="1084" y="37"/>
                  </a:cubicBezTo>
                  <a:cubicBezTo>
                    <a:pt x="1008" y="12"/>
                    <a:pt x="932" y="1"/>
                    <a:pt x="856" y="1"/>
                  </a:cubicBezTo>
                  <a:close/>
                </a:path>
              </a:pathLst>
            </a:custGeom>
            <a:solidFill>
              <a:srgbClr val="A6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92;p43">
              <a:extLst>
                <a:ext uri="{FF2B5EF4-FFF2-40B4-BE49-F238E27FC236}">
                  <a16:creationId xmlns:a16="http://schemas.microsoft.com/office/drawing/2014/main" id="{2F508983-8F14-F888-405F-A52FE731F7F6}"/>
                </a:ext>
              </a:extLst>
            </p:cNvPr>
            <p:cNvSpPr/>
            <p:nvPr/>
          </p:nvSpPr>
          <p:spPr>
            <a:xfrm>
              <a:off x="6433059" y="2193992"/>
              <a:ext cx="84881" cy="51495"/>
            </a:xfrm>
            <a:custGeom>
              <a:avLst/>
              <a:gdLst/>
              <a:ahLst/>
              <a:cxnLst/>
              <a:rect l="l" t="t" r="r" b="b"/>
              <a:pathLst>
                <a:path w="989" h="600" extrusionOk="0">
                  <a:moveTo>
                    <a:pt x="149" y="1"/>
                  </a:moveTo>
                  <a:cubicBezTo>
                    <a:pt x="97" y="1"/>
                    <a:pt x="42" y="26"/>
                    <a:pt x="13" y="75"/>
                  </a:cubicBezTo>
                  <a:cubicBezTo>
                    <a:pt x="1" y="135"/>
                    <a:pt x="13" y="194"/>
                    <a:pt x="72" y="230"/>
                  </a:cubicBezTo>
                  <a:lnTo>
                    <a:pt x="894" y="599"/>
                  </a:lnTo>
                  <a:lnTo>
                    <a:pt x="989" y="218"/>
                  </a:lnTo>
                  <a:lnTo>
                    <a:pt x="179" y="4"/>
                  </a:lnTo>
                  <a:cubicBezTo>
                    <a:pt x="169" y="2"/>
                    <a:pt x="159" y="1"/>
                    <a:pt x="149" y="1"/>
                  </a:cubicBezTo>
                  <a:close/>
                </a:path>
              </a:pathLst>
            </a:custGeom>
            <a:solidFill>
              <a:srgbClr val="A6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93;p43">
              <a:extLst>
                <a:ext uri="{FF2B5EF4-FFF2-40B4-BE49-F238E27FC236}">
                  <a16:creationId xmlns:a16="http://schemas.microsoft.com/office/drawing/2014/main" id="{240FF58C-557E-4C1F-5F9E-13FF195D4AED}"/>
                </a:ext>
              </a:extLst>
            </p:cNvPr>
            <p:cNvSpPr/>
            <p:nvPr/>
          </p:nvSpPr>
          <p:spPr>
            <a:xfrm>
              <a:off x="6604709" y="2250465"/>
              <a:ext cx="342098" cy="173967"/>
            </a:xfrm>
            <a:custGeom>
              <a:avLst/>
              <a:gdLst/>
              <a:ahLst/>
              <a:cxnLst/>
              <a:rect l="l" t="t" r="r" b="b"/>
              <a:pathLst>
                <a:path w="3986" h="2027" extrusionOk="0">
                  <a:moveTo>
                    <a:pt x="239" y="1"/>
                  </a:moveTo>
                  <a:lnTo>
                    <a:pt x="1" y="1429"/>
                  </a:lnTo>
                  <a:lnTo>
                    <a:pt x="3144" y="2025"/>
                  </a:lnTo>
                  <a:cubicBezTo>
                    <a:pt x="3163" y="2026"/>
                    <a:pt x="3182" y="2027"/>
                    <a:pt x="3201" y="2027"/>
                  </a:cubicBezTo>
                  <a:cubicBezTo>
                    <a:pt x="3639" y="2027"/>
                    <a:pt x="3986" y="1637"/>
                    <a:pt x="3894" y="1203"/>
                  </a:cubicBezTo>
                  <a:cubicBezTo>
                    <a:pt x="3847" y="882"/>
                    <a:pt x="3585" y="644"/>
                    <a:pt x="3251" y="608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94;p43">
              <a:extLst>
                <a:ext uri="{FF2B5EF4-FFF2-40B4-BE49-F238E27FC236}">
                  <a16:creationId xmlns:a16="http://schemas.microsoft.com/office/drawing/2014/main" id="{F6AEF92B-44A2-2721-B8CF-84F56A9316A8}"/>
                </a:ext>
              </a:extLst>
            </p:cNvPr>
            <p:cNvSpPr/>
            <p:nvPr/>
          </p:nvSpPr>
          <p:spPr>
            <a:xfrm>
              <a:off x="6825450" y="2065512"/>
              <a:ext cx="287256" cy="357633"/>
            </a:xfrm>
            <a:custGeom>
              <a:avLst/>
              <a:gdLst/>
              <a:ahLst/>
              <a:cxnLst/>
              <a:rect l="l" t="t" r="r" b="b"/>
              <a:pathLst>
                <a:path w="3347" h="4167" extrusionOk="0">
                  <a:moveTo>
                    <a:pt x="1977" y="1"/>
                  </a:moveTo>
                  <a:cubicBezTo>
                    <a:pt x="1977" y="1"/>
                    <a:pt x="882" y="1501"/>
                    <a:pt x="84" y="3287"/>
                  </a:cubicBezTo>
                  <a:cubicBezTo>
                    <a:pt x="1" y="3477"/>
                    <a:pt x="13" y="3715"/>
                    <a:pt x="132" y="3894"/>
                  </a:cubicBezTo>
                  <a:cubicBezTo>
                    <a:pt x="255" y="4082"/>
                    <a:pt x="438" y="4166"/>
                    <a:pt x="627" y="4166"/>
                  </a:cubicBezTo>
                  <a:cubicBezTo>
                    <a:pt x="855" y="4166"/>
                    <a:pt x="1094" y="4043"/>
                    <a:pt x="1251" y="3834"/>
                  </a:cubicBezTo>
                  <a:cubicBezTo>
                    <a:pt x="1251" y="3834"/>
                    <a:pt x="3346" y="965"/>
                    <a:pt x="3263" y="846"/>
                  </a:cubicBezTo>
                  <a:cubicBezTo>
                    <a:pt x="3239" y="822"/>
                    <a:pt x="1977" y="1"/>
                    <a:pt x="19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95;p43">
              <a:extLst>
                <a:ext uri="{FF2B5EF4-FFF2-40B4-BE49-F238E27FC236}">
                  <a16:creationId xmlns:a16="http://schemas.microsoft.com/office/drawing/2014/main" id="{2FED0E89-C6C1-4AEE-6D98-D4E3F2867F38}"/>
                </a:ext>
              </a:extLst>
            </p:cNvPr>
            <p:cNvSpPr/>
            <p:nvPr/>
          </p:nvSpPr>
          <p:spPr>
            <a:xfrm>
              <a:off x="7251570" y="2056329"/>
              <a:ext cx="317896" cy="372137"/>
            </a:xfrm>
            <a:custGeom>
              <a:avLst/>
              <a:gdLst/>
              <a:ahLst/>
              <a:cxnLst/>
              <a:rect l="l" t="t" r="r" b="b"/>
              <a:pathLst>
                <a:path w="3704" h="4336" extrusionOk="0">
                  <a:moveTo>
                    <a:pt x="1441" y="0"/>
                  </a:moveTo>
                  <a:cubicBezTo>
                    <a:pt x="1405" y="0"/>
                    <a:pt x="1" y="953"/>
                    <a:pt x="1" y="953"/>
                  </a:cubicBezTo>
                  <a:cubicBezTo>
                    <a:pt x="1" y="953"/>
                    <a:pt x="1251" y="2489"/>
                    <a:pt x="2370" y="4084"/>
                  </a:cubicBezTo>
                  <a:cubicBezTo>
                    <a:pt x="2481" y="4252"/>
                    <a:pt x="2750" y="4335"/>
                    <a:pt x="2970" y="4335"/>
                  </a:cubicBezTo>
                  <a:cubicBezTo>
                    <a:pt x="2984" y="4335"/>
                    <a:pt x="2999" y="4335"/>
                    <a:pt x="3013" y="4334"/>
                  </a:cubicBezTo>
                  <a:cubicBezTo>
                    <a:pt x="3501" y="4310"/>
                    <a:pt x="3703" y="3787"/>
                    <a:pt x="3525" y="3346"/>
                  </a:cubicBezTo>
                  <a:cubicBezTo>
                    <a:pt x="3525" y="3346"/>
                    <a:pt x="1655" y="60"/>
                    <a:pt x="1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96;p43">
              <a:extLst>
                <a:ext uri="{FF2B5EF4-FFF2-40B4-BE49-F238E27FC236}">
                  <a16:creationId xmlns:a16="http://schemas.microsoft.com/office/drawing/2014/main" id="{F4B66686-3913-6080-A4C5-E39946AD1239}"/>
                </a:ext>
              </a:extLst>
            </p:cNvPr>
            <p:cNvSpPr/>
            <p:nvPr/>
          </p:nvSpPr>
          <p:spPr>
            <a:xfrm>
              <a:off x="7495827" y="2643887"/>
              <a:ext cx="80761" cy="70634"/>
            </a:xfrm>
            <a:custGeom>
              <a:avLst/>
              <a:gdLst/>
              <a:ahLst/>
              <a:cxnLst/>
              <a:rect l="l" t="t" r="r" b="b"/>
              <a:pathLst>
                <a:path w="941" h="823" extrusionOk="0">
                  <a:moveTo>
                    <a:pt x="905" y="1"/>
                  </a:moveTo>
                  <a:lnTo>
                    <a:pt x="0" y="12"/>
                  </a:lnTo>
                  <a:lnTo>
                    <a:pt x="48" y="822"/>
                  </a:lnTo>
                  <a:lnTo>
                    <a:pt x="941" y="751"/>
                  </a:lnTo>
                  <a:lnTo>
                    <a:pt x="905" y="1"/>
                  </a:lnTo>
                  <a:close/>
                </a:path>
              </a:pathLst>
            </a:custGeom>
            <a:solidFill>
              <a:srgbClr val="A6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97;p43">
              <a:extLst>
                <a:ext uri="{FF2B5EF4-FFF2-40B4-BE49-F238E27FC236}">
                  <a16:creationId xmlns:a16="http://schemas.microsoft.com/office/drawing/2014/main" id="{D0F45FD4-1D7B-C611-9AD1-3945F63BB450}"/>
                </a:ext>
              </a:extLst>
            </p:cNvPr>
            <p:cNvSpPr/>
            <p:nvPr/>
          </p:nvSpPr>
          <p:spPr>
            <a:xfrm>
              <a:off x="7459008" y="2686113"/>
              <a:ext cx="145216" cy="130282"/>
            </a:xfrm>
            <a:custGeom>
              <a:avLst/>
              <a:gdLst/>
              <a:ahLst/>
              <a:cxnLst/>
              <a:rect l="l" t="t" r="r" b="b"/>
              <a:pathLst>
                <a:path w="1692" h="1518" extrusionOk="0">
                  <a:moveTo>
                    <a:pt x="840" y="1"/>
                  </a:moveTo>
                  <a:cubicBezTo>
                    <a:pt x="767" y="1"/>
                    <a:pt x="693" y="11"/>
                    <a:pt x="620" y="32"/>
                  </a:cubicBezTo>
                  <a:cubicBezTo>
                    <a:pt x="227" y="151"/>
                    <a:pt x="0" y="580"/>
                    <a:pt x="120" y="985"/>
                  </a:cubicBezTo>
                  <a:cubicBezTo>
                    <a:pt x="216" y="1314"/>
                    <a:pt x="518" y="1518"/>
                    <a:pt x="846" y="1518"/>
                  </a:cubicBezTo>
                  <a:cubicBezTo>
                    <a:pt x="921" y="1518"/>
                    <a:pt x="997" y="1507"/>
                    <a:pt x="1072" y="1485"/>
                  </a:cubicBezTo>
                  <a:cubicBezTo>
                    <a:pt x="1477" y="1366"/>
                    <a:pt x="1691" y="937"/>
                    <a:pt x="1572" y="532"/>
                  </a:cubicBezTo>
                  <a:cubicBezTo>
                    <a:pt x="1475" y="211"/>
                    <a:pt x="1169" y="1"/>
                    <a:pt x="840" y="1"/>
                  </a:cubicBezTo>
                  <a:close/>
                </a:path>
              </a:pathLst>
            </a:custGeom>
            <a:solidFill>
              <a:srgbClr val="A6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98;p43">
              <a:extLst>
                <a:ext uri="{FF2B5EF4-FFF2-40B4-BE49-F238E27FC236}">
                  <a16:creationId xmlns:a16="http://schemas.microsoft.com/office/drawing/2014/main" id="{8D723585-C3A5-D206-0A8C-C0F071B3AD98}"/>
                </a:ext>
              </a:extLst>
            </p:cNvPr>
            <p:cNvSpPr/>
            <p:nvPr/>
          </p:nvSpPr>
          <p:spPr>
            <a:xfrm>
              <a:off x="7439612" y="2323159"/>
              <a:ext cx="158433" cy="337121"/>
            </a:xfrm>
            <a:custGeom>
              <a:avLst/>
              <a:gdLst/>
              <a:ahLst/>
              <a:cxnLst/>
              <a:rect l="l" t="t" r="r" b="b"/>
              <a:pathLst>
                <a:path w="1846" h="3928" extrusionOk="0">
                  <a:moveTo>
                    <a:pt x="775" y="0"/>
                  </a:moveTo>
                  <a:cubicBezTo>
                    <a:pt x="666" y="0"/>
                    <a:pt x="555" y="26"/>
                    <a:pt x="453" y="82"/>
                  </a:cubicBezTo>
                  <a:cubicBezTo>
                    <a:pt x="167" y="225"/>
                    <a:pt x="0" y="535"/>
                    <a:pt x="72" y="868"/>
                  </a:cubicBezTo>
                  <a:lnTo>
                    <a:pt x="417" y="3928"/>
                  </a:lnTo>
                  <a:lnTo>
                    <a:pt x="1846" y="3726"/>
                  </a:lnTo>
                  <a:lnTo>
                    <a:pt x="1465" y="535"/>
                  </a:lnTo>
                  <a:cubicBezTo>
                    <a:pt x="1385" y="209"/>
                    <a:pt x="1085" y="0"/>
                    <a:pt x="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99;p43">
              <a:extLst>
                <a:ext uri="{FF2B5EF4-FFF2-40B4-BE49-F238E27FC236}">
                  <a16:creationId xmlns:a16="http://schemas.microsoft.com/office/drawing/2014/main" id="{FD7EA254-5196-5C29-8EEC-1B016A1AF8D8}"/>
                </a:ext>
              </a:extLst>
            </p:cNvPr>
            <p:cNvSpPr/>
            <p:nvPr/>
          </p:nvSpPr>
          <p:spPr>
            <a:xfrm>
              <a:off x="6987916" y="2031783"/>
              <a:ext cx="402691" cy="511002"/>
            </a:xfrm>
            <a:custGeom>
              <a:avLst/>
              <a:gdLst/>
              <a:ahLst/>
              <a:cxnLst/>
              <a:rect l="l" t="t" r="r" b="b"/>
              <a:pathLst>
                <a:path w="4692" h="5954" extrusionOk="0">
                  <a:moveTo>
                    <a:pt x="2227" y="1"/>
                  </a:moveTo>
                  <a:lnTo>
                    <a:pt x="322" y="239"/>
                  </a:lnTo>
                  <a:cubicBezTo>
                    <a:pt x="132" y="275"/>
                    <a:pt x="1" y="441"/>
                    <a:pt x="13" y="632"/>
                  </a:cubicBezTo>
                  <a:lnTo>
                    <a:pt x="191" y="5954"/>
                  </a:lnTo>
                  <a:lnTo>
                    <a:pt x="4263" y="5942"/>
                  </a:lnTo>
                  <a:lnTo>
                    <a:pt x="4668" y="632"/>
                  </a:lnTo>
                  <a:cubicBezTo>
                    <a:pt x="4692" y="441"/>
                    <a:pt x="4549" y="263"/>
                    <a:pt x="4358" y="227"/>
                  </a:cubicBezTo>
                  <a:lnTo>
                    <a:pt x="22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00;p43">
              <a:extLst>
                <a:ext uri="{FF2B5EF4-FFF2-40B4-BE49-F238E27FC236}">
                  <a16:creationId xmlns:a16="http://schemas.microsoft.com/office/drawing/2014/main" id="{AD0B3DB5-4DD8-6355-0AD4-016903CFABDC}"/>
                </a:ext>
              </a:extLst>
            </p:cNvPr>
            <p:cNvSpPr/>
            <p:nvPr/>
          </p:nvSpPr>
          <p:spPr>
            <a:xfrm>
              <a:off x="7076831" y="2025689"/>
              <a:ext cx="194222" cy="80933"/>
            </a:xfrm>
            <a:custGeom>
              <a:avLst/>
              <a:gdLst/>
              <a:ahLst/>
              <a:cxnLst/>
              <a:rect l="l" t="t" r="r" b="b"/>
              <a:pathLst>
                <a:path w="2263" h="943" extrusionOk="0">
                  <a:moveTo>
                    <a:pt x="1167" y="0"/>
                  </a:moveTo>
                  <a:lnTo>
                    <a:pt x="536" y="167"/>
                  </a:lnTo>
                  <a:lnTo>
                    <a:pt x="72" y="226"/>
                  </a:lnTo>
                  <a:cubicBezTo>
                    <a:pt x="72" y="226"/>
                    <a:pt x="1" y="822"/>
                    <a:pt x="846" y="929"/>
                  </a:cubicBezTo>
                  <a:cubicBezTo>
                    <a:pt x="929" y="938"/>
                    <a:pt x="1007" y="943"/>
                    <a:pt x="1081" y="943"/>
                  </a:cubicBezTo>
                  <a:cubicBezTo>
                    <a:pt x="1768" y="943"/>
                    <a:pt x="2112" y="567"/>
                    <a:pt x="2263" y="191"/>
                  </a:cubicBezTo>
                  <a:lnTo>
                    <a:pt x="1167" y="0"/>
                  </a:lnTo>
                  <a:close/>
                </a:path>
              </a:pathLst>
            </a:custGeom>
            <a:solidFill>
              <a:srgbClr val="A6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01;p43">
              <a:extLst>
                <a:ext uri="{FF2B5EF4-FFF2-40B4-BE49-F238E27FC236}">
                  <a16:creationId xmlns:a16="http://schemas.microsoft.com/office/drawing/2014/main" id="{D48D3573-9472-4661-033B-F961E27B571A}"/>
                </a:ext>
              </a:extLst>
            </p:cNvPr>
            <p:cNvSpPr/>
            <p:nvPr/>
          </p:nvSpPr>
          <p:spPr>
            <a:xfrm>
              <a:off x="7053315" y="2045086"/>
              <a:ext cx="237134" cy="83851"/>
            </a:xfrm>
            <a:custGeom>
              <a:avLst/>
              <a:gdLst/>
              <a:ahLst/>
              <a:cxnLst/>
              <a:rect l="l" t="t" r="r" b="b"/>
              <a:pathLst>
                <a:path w="2763" h="977" fill="none" extrusionOk="0">
                  <a:moveTo>
                    <a:pt x="84" y="24"/>
                  </a:moveTo>
                  <a:cubicBezTo>
                    <a:pt x="84" y="24"/>
                    <a:pt x="1" y="977"/>
                    <a:pt x="1239" y="977"/>
                  </a:cubicBezTo>
                  <a:cubicBezTo>
                    <a:pt x="2644" y="977"/>
                    <a:pt x="2763" y="0"/>
                    <a:pt x="2763" y="0"/>
                  </a:cubicBezTo>
                </a:path>
              </a:pathLst>
            </a:custGeom>
            <a:noFill/>
            <a:ln w="17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5369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E21AED00-FA52-0FA5-10C1-766FF9D37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9238" y="1552967"/>
            <a:ext cx="2280955" cy="2495522"/>
          </a:xfr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marL="111125" indent="-107950" algn="l">
              <a:buFont typeface="Arial" panose="020B0604020202020204" pitchFamily="34" charset="0"/>
              <a:buChar char="•"/>
            </a:pPr>
            <a:r>
              <a:rPr lang="en-US" sz="1500" dirty="0"/>
              <a:t>$20,000/college</a:t>
            </a:r>
          </a:p>
          <a:p>
            <a:pPr marL="111125" indent="-107950" algn="l">
              <a:buFont typeface="Arial" panose="020B0604020202020204" pitchFamily="34" charset="0"/>
              <a:buChar char="•"/>
            </a:pPr>
            <a:r>
              <a:rPr lang="en-US" sz="1500" dirty="0"/>
              <a:t>‘By apportionment’ </a:t>
            </a:r>
            <a:br>
              <a:rPr lang="en-US" sz="1500" dirty="0"/>
            </a:br>
            <a:r>
              <a:rPr lang="en-US" sz="1500" dirty="0"/>
              <a:t>(= guaranteed)</a:t>
            </a:r>
          </a:p>
          <a:p>
            <a:pPr marL="111125" indent="-107950" algn="l">
              <a:buFont typeface="Arial" panose="020B0604020202020204" pitchFamily="34" charset="0"/>
              <a:buChar char="•"/>
            </a:pPr>
            <a:r>
              <a:rPr lang="en-US" sz="1500" dirty="0"/>
              <a:t>Meant to help plan for Phase 3</a:t>
            </a:r>
          </a:p>
          <a:p>
            <a:pPr marL="111125" indent="-107950" algn="l">
              <a:buFont typeface="Arial" panose="020B0604020202020204" pitchFamily="34" charset="0"/>
              <a:buChar char="•"/>
            </a:pPr>
            <a:r>
              <a:rPr lang="en-US" sz="1500" dirty="0"/>
              <a:t>Colleges submit individual ‘applications’</a:t>
            </a:r>
          </a:p>
          <a:p>
            <a:pPr marL="111125" indent="-107950" algn="l">
              <a:buFont typeface="Arial" panose="020B0604020202020204" pitchFamily="34" charset="0"/>
              <a:buChar char="•"/>
            </a:pPr>
            <a:r>
              <a:rPr lang="en-US" sz="1500" dirty="0"/>
              <a:t>Money comes in January (mostly) and throughout Spring 2023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7D514EB-CBDF-1132-1DB7-DE08AC8ED305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369000" y="1183666"/>
            <a:ext cx="1322086" cy="369300"/>
          </a:xfrm>
        </p:spPr>
        <p:txBody>
          <a:bodyPr/>
          <a:lstStyle/>
          <a:p>
            <a:r>
              <a:rPr lang="en-US" dirty="0"/>
              <a:t>Phase 1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192E82E-CBCE-7356-7FC5-BA00BCC03483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3401671" y="1552966"/>
            <a:ext cx="2340300" cy="3051033"/>
          </a:xfr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/>
          <a:lstStyle/>
          <a:p>
            <a:pPr marL="174625" indent="-174625" algn="l">
              <a:buFont typeface="Arial" panose="020B0604020202020204" pitchFamily="34" charset="0"/>
              <a:buChar char="•"/>
            </a:pPr>
            <a:r>
              <a:rPr lang="en-US" sz="1500" dirty="0"/>
              <a:t>Up to $200,000</a:t>
            </a:r>
          </a:p>
          <a:p>
            <a:pPr marL="174625" indent="-174625" algn="l">
              <a:buFont typeface="Arial" panose="020B0604020202020204" pitchFamily="34" charset="0"/>
              <a:buChar char="•"/>
            </a:pPr>
            <a:r>
              <a:rPr lang="en-US" sz="1500" dirty="0"/>
              <a:t>Competitive grants</a:t>
            </a:r>
          </a:p>
          <a:p>
            <a:pPr marL="174625" indent="-174625" algn="l">
              <a:buFont typeface="Arial" panose="020B0604020202020204" pitchFamily="34" charset="0"/>
              <a:buChar char="•"/>
            </a:pPr>
            <a:r>
              <a:rPr lang="en-US" sz="1500" dirty="0"/>
              <a:t>Meant to be for ADTs/</a:t>
            </a:r>
            <a:r>
              <a:rPr lang="en-US" sz="1500" dirty="0" err="1"/>
              <a:t>CofAs</a:t>
            </a:r>
            <a:r>
              <a:rPr lang="en-US" sz="1500" dirty="0"/>
              <a:t> that are mostly there, just need a bit more help </a:t>
            </a:r>
          </a:p>
          <a:p>
            <a:pPr marL="174625" indent="-174625" algn="l">
              <a:buFont typeface="Arial" panose="020B0604020202020204" pitchFamily="34" charset="0"/>
              <a:buChar char="•"/>
            </a:pPr>
            <a:r>
              <a:rPr lang="en-US" sz="1500" dirty="0"/>
              <a:t>If multiple colleges submit plans for similar projects, they can collaborate</a:t>
            </a:r>
          </a:p>
          <a:p>
            <a:pPr marL="174625" indent="-174625" algn="l">
              <a:buFont typeface="Arial" panose="020B0604020202020204" pitchFamily="34" charset="0"/>
              <a:buChar char="•"/>
            </a:pPr>
            <a:r>
              <a:rPr lang="en-US" sz="1500" dirty="0"/>
              <a:t>Funds must be spent and program complete by June 30, 2024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87C27D6B-A55F-DE09-D938-66E02579193A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910778" y="1183666"/>
            <a:ext cx="1322086" cy="369300"/>
          </a:xfrm>
        </p:spPr>
        <p:txBody>
          <a:bodyPr/>
          <a:lstStyle/>
          <a:p>
            <a:r>
              <a:rPr lang="en-US" dirty="0"/>
              <a:t>Phase 2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274C125-5A1D-AEA3-01CF-C5FFDC9BE2AE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5943449" y="1552966"/>
            <a:ext cx="2281313" cy="2495521"/>
          </a:xfr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marL="111125" indent="-111125" algn="l">
              <a:buFont typeface="Arial" panose="020B0604020202020204" pitchFamily="34" charset="0"/>
              <a:buChar char="•"/>
            </a:pPr>
            <a:r>
              <a:rPr lang="en-US" sz="1500" dirty="0"/>
              <a:t>$180,000</a:t>
            </a:r>
          </a:p>
          <a:p>
            <a:pPr marL="111125" indent="-111125" algn="l">
              <a:buFont typeface="Arial" panose="020B0604020202020204" pitchFamily="34" charset="0"/>
              <a:buChar char="•"/>
            </a:pPr>
            <a:r>
              <a:rPr lang="en-US" sz="1500" dirty="0"/>
              <a:t>‘By apportionment’ </a:t>
            </a:r>
            <a:br>
              <a:rPr lang="en-US" sz="1500" dirty="0"/>
            </a:br>
            <a:r>
              <a:rPr lang="en-US" sz="1500" dirty="0"/>
              <a:t>(= guaranteed), </a:t>
            </a:r>
            <a:r>
              <a:rPr lang="en-US" sz="1500" b="1" i="1" dirty="0"/>
              <a:t>so long as </a:t>
            </a:r>
            <a:r>
              <a:rPr lang="en-US" sz="1500" dirty="0"/>
              <a:t>the college submits for Phase 1</a:t>
            </a:r>
          </a:p>
          <a:p>
            <a:pPr marL="111125" indent="-111125" algn="l">
              <a:buFont typeface="Arial" panose="020B0604020202020204" pitchFamily="34" charset="0"/>
              <a:buChar char="•"/>
            </a:pPr>
            <a:r>
              <a:rPr lang="en-US" sz="1500" dirty="0"/>
              <a:t>Creation of zero-cost ADTs and Certificates of Achievement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7154E754-C5E9-95E5-1266-781A6AE87A4F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6383954" y="1183666"/>
            <a:ext cx="1322086" cy="369300"/>
          </a:xfrm>
        </p:spPr>
        <p:txBody>
          <a:bodyPr/>
          <a:lstStyle/>
          <a:p>
            <a:r>
              <a:rPr lang="en-US" dirty="0"/>
              <a:t>Phase 3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9F4B1C-A1B6-B895-F6AD-AD839B893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CCCCO Zero-Cost Pathways Grants</a:t>
            </a:r>
          </a:p>
        </p:txBody>
      </p:sp>
      <p:sp>
        <p:nvSpPr>
          <p:cNvPr id="19" name="Arrow: Curved Up 18">
            <a:extLst>
              <a:ext uri="{FF2B5EF4-FFF2-40B4-BE49-F238E27FC236}">
                <a16:creationId xmlns:a16="http://schemas.microsoft.com/office/drawing/2014/main" id="{F4808F13-AA3D-C792-B063-0B1A10984E01}"/>
              </a:ext>
            </a:extLst>
          </p:cNvPr>
          <p:cNvSpPr/>
          <p:nvPr/>
        </p:nvSpPr>
        <p:spPr>
          <a:xfrm rot="21258142">
            <a:off x="2003304" y="3867005"/>
            <a:ext cx="5297936" cy="1106290"/>
          </a:xfrm>
          <a:prstGeom prst="curved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E621BE-E43B-47CE-A7D6-825B5A3146F2}"/>
              </a:ext>
            </a:extLst>
          </p:cNvPr>
          <p:cNvSpPr txBox="1"/>
          <p:nvPr/>
        </p:nvSpPr>
        <p:spPr>
          <a:xfrm>
            <a:off x="773251" y="4712613"/>
            <a:ext cx="7517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rlow" panose="00000500000000000000" pitchFamily="2" charset="0"/>
              </a:rPr>
              <a:t>Information from the ASCCC OERI slide deck for the </a:t>
            </a:r>
            <a:r>
              <a:rPr lang="en-US" sz="1100" dirty="0">
                <a:latin typeface="Barlow" panose="00000500000000000000" pitchFamily="2" charset="0"/>
                <a:hlinkClick r:id="rId2"/>
              </a:rPr>
              <a:t>“Everything We Think We Know About the Zero Textbook Cost (ZTC) Program” webinar</a:t>
            </a:r>
            <a:r>
              <a:rPr lang="en-US" sz="1100" dirty="0">
                <a:latin typeface="Barlow" panose="00000500000000000000" pitchFamily="2" charset="0"/>
              </a:rPr>
              <a:t>, 7 October 2022</a:t>
            </a:r>
          </a:p>
        </p:txBody>
      </p:sp>
    </p:spTree>
    <p:extLst>
      <p:ext uri="{BB962C8B-B14F-4D97-AF65-F5344CB8AC3E}">
        <p14:creationId xmlns:p14="http://schemas.microsoft.com/office/powerpoint/2010/main" val="95344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>
            <a:extLst>
              <a:ext uri="{FF2B5EF4-FFF2-40B4-BE49-F238E27FC236}">
                <a16:creationId xmlns:a16="http://schemas.microsoft.com/office/drawing/2014/main" id="{65C0B54B-76C3-F072-DC17-AD1BAB29B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4057" y="1209018"/>
            <a:ext cx="7010400" cy="3328081"/>
          </a:xfrm>
        </p:spPr>
        <p:txBody>
          <a:bodyPr/>
          <a:lstStyle/>
          <a:p>
            <a:r>
              <a:rPr lang="en-US" sz="1800" dirty="0"/>
              <a:t>Colleges are to develop new or existing ADT/Certificate of Achievement zero-cost programs</a:t>
            </a:r>
          </a:p>
          <a:p>
            <a:pPr marL="798513" lvl="1" algn="l"/>
            <a:r>
              <a:rPr lang="en-US" sz="1800" dirty="0"/>
              <a:t>Focus on high-value programs AND/OR meets an emerging regional business industry need AND/OR those with high textbook costs</a:t>
            </a:r>
          </a:p>
          <a:p>
            <a:r>
              <a:rPr lang="en-US" sz="1800" dirty="0"/>
              <a:t>These funds can be used for professional development and technical assistance</a:t>
            </a:r>
          </a:p>
          <a:p>
            <a:r>
              <a:rPr lang="en-US" sz="1800" dirty="0"/>
              <a:t>Pathways and hiring are determined locally</a:t>
            </a:r>
          </a:p>
          <a:p>
            <a:r>
              <a:rPr lang="en-US" sz="1800" dirty="0"/>
              <a:t>Everything must be able to be institutionalized after the funding has run out</a:t>
            </a:r>
          </a:p>
          <a:p>
            <a:r>
              <a:rPr lang="en-US" sz="1800" dirty="0"/>
              <a:t>Academic Senate is to be consulted with respect to implementation of the Pathways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1AA4AED-E161-E7D8-8B39-718489459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Important Information</a:t>
            </a:r>
          </a:p>
        </p:txBody>
      </p:sp>
      <p:grpSp>
        <p:nvGrpSpPr>
          <p:cNvPr id="11" name="Google Shape;3415;p82">
            <a:extLst>
              <a:ext uri="{FF2B5EF4-FFF2-40B4-BE49-F238E27FC236}">
                <a16:creationId xmlns:a16="http://schemas.microsoft.com/office/drawing/2014/main" id="{E9D6333E-6B69-45B5-2352-19D596E0D0E7}"/>
              </a:ext>
            </a:extLst>
          </p:cNvPr>
          <p:cNvGrpSpPr/>
          <p:nvPr/>
        </p:nvGrpSpPr>
        <p:grpSpPr>
          <a:xfrm rot="2130363">
            <a:off x="7601891" y="1119840"/>
            <a:ext cx="759975" cy="740983"/>
            <a:chOff x="6887867" y="3726375"/>
            <a:chExt cx="281676" cy="260879"/>
          </a:xfrm>
        </p:grpSpPr>
        <p:sp>
          <p:nvSpPr>
            <p:cNvPr id="12" name="Google Shape;3416;p82">
              <a:extLst>
                <a:ext uri="{FF2B5EF4-FFF2-40B4-BE49-F238E27FC236}">
                  <a16:creationId xmlns:a16="http://schemas.microsoft.com/office/drawing/2014/main" id="{8EB29B56-7273-2640-9123-044630C88F9F}"/>
                </a:ext>
              </a:extLst>
            </p:cNvPr>
            <p:cNvSpPr/>
            <p:nvPr/>
          </p:nvSpPr>
          <p:spPr>
            <a:xfrm>
              <a:off x="6887867" y="3726375"/>
              <a:ext cx="281676" cy="260879"/>
            </a:xfrm>
            <a:custGeom>
              <a:avLst/>
              <a:gdLst/>
              <a:ahLst/>
              <a:cxnLst/>
              <a:rect l="l" t="t" r="r" b="b"/>
              <a:pathLst>
                <a:path w="19924" h="18453" extrusionOk="0">
                  <a:moveTo>
                    <a:pt x="9988" y="0"/>
                  </a:moveTo>
                  <a:cubicBezTo>
                    <a:pt x="9456" y="0"/>
                    <a:pt x="8917" y="47"/>
                    <a:pt x="8376" y="143"/>
                  </a:cubicBezTo>
                  <a:cubicBezTo>
                    <a:pt x="3342" y="1031"/>
                    <a:pt x="0" y="5811"/>
                    <a:pt x="868" y="10823"/>
                  </a:cubicBezTo>
                  <a:cubicBezTo>
                    <a:pt x="1660" y="15294"/>
                    <a:pt x="5548" y="18452"/>
                    <a:pt x="9936" y="18452"/>
                  </a:cubicBezTo>
                  <a:cubicBezTo>
                    <a:pt x="10468" y="18452"/>
                    <a:pt x="11006" y="18406"/>
                    <a:pt x="11548" y="18310"/>
                  </a:cubicBezTo>
                  <a:cubicBezTo>
                    <a:pt x="16582" y="17443"/>
                    <a:pt x="19923" y="12663"/>
                    <a:pt x="19056" y="7630"/>
                  </a:cubicBezTo>
                  <a:cubicBezTo>
                    <a:pt x="18264" y="3159"/>
                    <a:pt x="14376" y="0"/>
                    <a:pt x="9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417;p82">
              <a:extLst>
                <a:ext uri="{FF2B5EF4-FFF2-40B4-BE49-F238E27FC236}">
                  <a16:creationId xmlns:a16="http://schemas.microsoft.com/office/drawing/2014/main" id="{338B61DC-AC29-444A-DE51-61A705C3C27C}"/>
                </a:ext>
              </a:extLst>
            </p:cNvPr>
            <p:cNvSpPr/>
            <p:nvPr/>
          </p:nvSpPr>
          <p:spPr>
            <a:xfrm>
              <a:off x="6913880" y="3756587"/>
              <a:ext cx="224263" cy="198222"/>
            </a:xfrm>
            <a:custGeom>
              <a:avLst/>
              <a:gdLst/>
              <a:ahLst/>
              <a:cxnLst/>
              <a:rect l="l" t="t" r="r" b="b"/>
              <a:pathLst>
                <a:path w="15863" h="14021" extrusionOk="0">
                  <a:moveTo>
                    <a:pt x="7922" y="0"/>
                  </a:moveTo>
                  <a:cubicBezTo>
                    <a:pt x="7095" y="0"/>
                    <a:pt x="6255" y="148"/>
                    <a:pt x="5436" y="459"/>
                  </a:cubicBezTo>
                  <a:cubicBezTo>
                    <a:pt x="1819" y="1855"/>
                    <a:pt x="0" y="5894"/>
                    <a:pt x="1375" y="9511"/>
                  </a:cubicBezTo>
                  <a:cubicBezTo>
                    <a:pt x="2452" y="12301"/>
                    <a:pt x="5102" y="14021"/>
                    <a:pt x="7917" y="14021"/>
                  </a:cubicBezTo>
                  <a:cubicBezTo>
                    <a:pt x="8751" y="14021"/>
                    <a:pt x="9600" y="13870"/>
                    <a:pt x="10427" y="13550"/>
                  </a:cubicBezTo>
                  <a:cubicBezTo>
                    <a:pt x="14044" y="12176"/>
                    <a:pt x="15863" y="8136"/>
                    <a:pt x="14467" y="4520"/>
                  </a:cubicBezTo>
                  <a:cubicBezTo>
                    <a:pt x="13403" y="1722"/>
                    <a:pt x="10745" y="0"/>
                    <a:pt x="7922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418;p82">
              <a:extLst>
                <a:ext uri="{FF2B5EF4-FFF2-40B4-BE49-F238E27FC236}">
                  <a16:creationId xmlns:a16="http://schemas.microsoft.com/office/drawing/2014/main" id="{7567A838-EB34-923C-7448-1357019E5963}"/>
                </a:ext>
              </a:extLst>
            </p:cNvPr>
            <p:cNvSpPr/>
            <p:nvPr/>
          </p:nvSpPr>
          <p:spPr>
            <a:xfrm>
              <a:off x="6913880" y="3756587"/>
              <a:ext cx="224263" cy="198222"/>
            </a:xfrm>
            <a:custGeom>
              <a:avLst/>
              <a:gdLst/>
              <a:ahLst/>
              <a:cxnLst/>
              <a:rect l="l" t="t" r="r" b="b"/>
              <a:pathLst>
                <a:path w="15863" h="14021" extrusionOk="0">
                  <a:moveTo>
                    <a:pt x="7922" y="0"/>
                  </a:moveTo>
                  <a:cubicBezTo>
                    <a:pt x="7095" y="0"/>
                    <a:pt x="6255" y="148"/>
                    <a:pt x="5436" y="459"/>
                  </a:cubicBezTo>
                  <a:cubicBezTo>
                    <a:pt x="1819" y="1855"/>
                    <a:pt x="0" y="5894"/>
                    <a:pt x="1375" y="9511"/>
                  </a:cubicBezTo>
                  <a:cubicBezTo>
                    <a:pt x="2452" y="12301"/>
                    <a:pt x="5102" y="14021"/>
                    <a:pt x="7917" y="14021"/>
                  </a:cubicBezTo>
                  <a:cubicBezTo>
                    <a:pt x="8751" y="14021"/>
                    <a:pt x="9600" y="13870"/>
                    <a:pt x="10427" y="13550"/>
                  </a:cubicBezTo>
                  <a:cubicBezTo>
                    <a:pt x="14044" y="12176"/>
                    <a:pt x="15863" y="8136"/>
                    <a:pt x="14467" y="4520"/>
                  </a:cubicBezTo>
                  <a:cubicBezTo>
                    <a:pt x="13403" y="1722"/>
                    <a:pt x="10745" y="0"/>
                    <a:pt x="79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419;p82">
              <a:extLst>
                <a:ext uri="{FF2B5EF4-FFF2-40B4-BE49-F238E27FC236}">
                  <a16:creationId xmlns:a16="http://schemas.microsoft.com/office/drawing/2014/main" id="{770EC08D-D0E6-FB87-A76A-AC708214979F}"/>
                </a:ext>
              </a:extLst>
            </p:cNvPr>
            <p:cNvSpPr/>
            <p:nvPr/>
          </p:nvSpPr>
          <p:spPr>
            <a:xfrm>
              <a:off x="6981458" y="3798646"/>
              <a:ext cx="85518" cy="112436"/>
            </a:xfrm>
            <a:custGeom>
              <a:avLst/>
              <a:gdLst/>
              <a:ahLst/>
              <a:cxnLst/>
              <a:rect l="l" t="t" r="r" b="b"/>
              <a:pathLst>
                <a:path w="6049" h="7953" extrusionOk="0">
                  <a:moveTo>
                    <a:pt x="1904" y="2052"/>
                  </a:moveTo>
                  <a:lnTo>
                    <a:pt x="2454" y="3512"/>
                  </a:lnTo>
                  <a:cubicBezTo>
                    <a:pt x="2353" y="3520"/>
                    <a:pt x="2256" y="3525"/>
                    <a:pt x="2164" y="3525"/>
                  </a:cubicBezTo>
                  <a:cubicBezTo>
                    <a:pt x="1774" y="3525"/>
                    <a:pt x="1478" y="3435"/>
                    <a:pt x="1375" y="3110"/>
                  </a:cubicBezTo>
                  <a:cubicBezTo>
                    <a:pt x="1227" y="2771"/>
                    <a:pt x="1354" y="2370"/>
                    <a:pt x="1904" y="2052"/>
                  </a:cubicBezTo>
                  <a:close/>
                  <a:moveTo>
                    <a:pt x="3875" y="4387"/>
                  </a:moveTo>
                  <a:cubicBezTo>
                    <a:pt x="4277" y="4387"/>
                    <a:pt x="4580" y="4477"/>
                    <a:pt x="4717" y="4802"/>
                  </a:cubicBezTo>
                  <a:cubicBezTo>
                    <a:pt x="4843" y="5182"/>
                    <a:pt x="4674" y="5542"/>
                    <a:pt x="4124" y="5859"/>
                  </a:cubicBezTo>
                  <a:lnTo>
                    <a:pt x="3574" y="4400"/>
                  </a:lnTo>
                  <a:cubicBezTo>
                    <a:pt x="3679" y="4392"/>
                    <a:pt x="3780" y="4387"/>
                    <a:pt x="3875" y="4387"/>
                  </a:cubicBezTo>
                  <a:close/>
                  <a:moveTo>
                    <a:pt x="1883" y="1"/>
                  </a:moveTo>
                  <a:lnTo>
                    <a:pt x="1227" y="255"/>
                  </a:lnTo>
                  <a:lnTo>
                    <a:pt x="1565" y="1185"/>
                  </a:lnTo>
                  <a:cubicBezTo>
                    <a:pt x="317" y="1799"/>
                    <a:pt x="0" y="2750"/>
                    <a:pt x="317" y="3596"/>
                  </a:cubicBezTo>
                  <a:cubicBezTo>
                    <a:pt x="614" y="4383"/>
                    <a:pt x="1235" y="4586"/>
                    <a:pt x="1929" y="4586"/>
                  </a:cubicBezTo>
                  <a:cubicBezTo>
                    <a:pt x="2224" y="4586"/>
                    <a:pt x="2532" y="4550"/>
                    <a:pt x="2834" y="4506"/>
                  </a:cubicBezTo>
                  <a:lnTo>
                    <a:pt x="3469" y="6155"/>
                  </a:lnTo>
                  <a:cubicBezTo>
                    <a:pt x="3152" y="6250"/>
                    <a:pt x="2813" y="6298"/>
                    <a:pt x="2488" y="6298"/>
                  </a:cubicBezTo>
                  <a:cubicBezTo>
                    <a:pt x="2163" y="6298"/>
                    <a:pt x="1851" y="6250"/>
                    <a:pt x="1586" y="6155"/>
                  </a:cubicBezTo>
                  <a:lnTo>
                    <a:pt x="1544" y="7128"/>
                  </a:lnTo>
                  <a:cubicBezTo>
                    <a:pt x="1799" y="7222"/>
                    <a:pt x="2112" y="7270"/>
                    <a:pt x="2454" y="7270"/>
                  </a:cubicBezTo>
                  <a:cubicBezTo>
                    <a:pt x="2879" y="7270"/>
                    <a:pt x="3350" y="7196"/>
                    <a:pt x="3807" y="7044"/>
                  </a:cubicBezTo>
                  <a:lnTo>
                    <a:pt x="4146" y="7953"/>
                  </a:lnTo>
                  <a:lnTo>
                    <a:pt x="4801" y="7678"/>
                  </a:lnTo>
                  <a:lnTo>
                    <a:pt x="4463" y="6769"/>
                  </a:lnTo>
                  <a:cubicBezTo>
                    <a:pt x="5711" y="6134"/>
                    <a:pt x="6049" y="5182"/>
                    <a:pt x="5711" y="4379"/>
                  </a:cubicBezTo>
                  <a:cubicBezTo>
                    <a:pt x="5397" y="3572"/>
                    <a:pt x="4766" y="3377"/>
                    <a:pt x="4065" y="3377"/>
                  </a:cubicBezTo>
                  <a:cubicBezTo>
                    <a:pt x="3774" y="3377"/>
                    <a:pt x="3471" y="3411"/>
                    <a:pt x="3173" y="3448"/>
                  </a:cubicBezTo>
                  <a:lnTo>
                    <a:pt x="2538" y="1799"/>
                  </a:lnTo>
                  <a:cubicBezTo>
                    <a:pt x="2837" y="1707"/>
                    <a:pt x="3136" y="1664"/>
                    <a:pt x="3445" y="1664"/>
                  </a:cubicBezTo>
                  <a:cubicBezTo>
                    <a:pt x="3639" y="1664"/>
                    <a:pt x="3836" y="1681"/>
                    <a:pt x="4040" y="1714"/>
                  </a:cubicBezTo>
                  <a:lnTo>
                    <a:pt x="4082" y="762"/>
                  </a:lnTo>
                  <a:cubicBezTo>
                    <a:pt x="3868" y="715"/>
                    <a:pt x="3639" y="691"/>
                    <a:pt x="3404" y="691"/>
                  </a:cubicBezTo>
                  <a:cubicBezTo>
                    <a:pt x="3012" y="691"/>
                    <a:pt x="2604" y="757"/>
                    <a:pt x="2221" y="889"/>
                  </a:cubicBezTo>
                  <a:lnTo>
                    <a:pt x="18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420;p82">
              <a:extLst>
                <a:ext uri="{FF2B5EF4-FFF2-40B4-BE49-F238E27FC236}">
                  <a16:creationId xmlns:a16="http://schemas.microsoft.com/office/drawing/2014/main" id="{9C569BE2-57A3-E2A2-44DD-EF5436723761}"/>
                </a:ext>
              </a:extLst>
            </p:cNvPr>
            <p:cNvSpPr/>
            <p:nvPr/>
          </p:nvSpPr>
          <p:spPr>
            <a:xfrm>
              <a:off x="6902811" y="3868019"/>
              <a:ext cx="43968" cy="85532"/>
            </a:xfrm>
            <a:custGeom>
              <a:avLst/>
              <a:gdLst/>
              <a:ahLst/>
              <a:cxnLst/>
              <a:rect l="l" t="t" r="r" b="b"/>
              <a:pathLst>
                <a:path w="3110" h="6050" extrusionOk="0">
                  <a:moveTo>
                    <a:pt x="1" y="1"/>
                  </a:moveTo>
                  <a:cubicBezTo>
                    <a:pt x="1" y="106"/>
                    <a:pt x="43" y="191"/>
                    <a:pt x="43" y="297"/>
                  </a:cubicBezTo>
                  <a:cubicBezTo>
                    <a:pt x="43" y="191"/>
                    <a:pt x="1" y="85"/>
                    <a:pt x="1" y="1"/>
                  </a:cubicBezTo>
                  <a:close/>
                  <a:moveTo>
                    <a:pt x="43" y="297"/>
                  </a:moveTo>
                  <a:cubicBezTo>
                    <a:pt x="43" y="402"/>
                    <a:pt x="64" y="508"/>
                    <a:pt x="86" y="614"/>
                  </a:cubicBezTo>
                  <a:cubicBezTo>
                    <a:pt x="64" y="508"/>
                    <a:pt x="64" y="402"/>
                    <a:pt x="43" y="297"/>
                  </a:cubicBezTo>
                  <a:close/>
                  <a:moveTo>
                    <a:pt x="234" y="1291"/>
                  </a:moveTo>
                  <a:lnTo>
                    <a:pt x="234" y="1291"/>
                  </a:lnTo>
                  <a:cubicBezTo>
                    <a:pt x="318" y="1777"/>
                    <a:pt x="509" y="2285"/>
                    <a:pt x="720" y="2813"/>
                  </a:cubicBezTo>
                  <a:cubicBezTo>
                    <a:pt x="509" y="2285"/>
                    <a:pt x="360" y="1777"/>
                    <a:pt x="234" y="1291"/>
                  </a:cubicBezTo>
                  <a:close/>
                  <a:moveTo>
                    <a:pt x="720" y="2814"/>
                  </a:moveTo>
                  <a:lnTo>
                    <a:pt x="720" y="2814"/>
                  </a:lnTo>
                  <a:cubicBezTo>
                    <a:pt x="953" y="3343"/>
                    <a:pt x="1207" y="3786"/>
                    <a:pt x="1460" y="4209"/>
                  </a:cubicBezTo>
                  <a:cubicBezTo>
                    <a:pt x="1587" y="4421"/>
                    <a:pt x="1735" y="4611"/>
                    <a:pt x="1862" y="4759"/>
                  </a:cubicBezTo>
                  <a:cubicBezTo>
                    <a:pt x="1947" y="4844"/>
                    <a:pt x="1989" y="4928"/>
                    <a:pt x="2052" y="4992"/>
                  </a:cubicBezTo>
                  <a:cubicBezTo>
                    <a:pt x="2095" y="5076"/>
                    <a:pt x="2179" y="5161"/>
                    <a:pt x="2243" y="5203"/>
                  </a:cubicBezTo>
                  <a:cubicBezTo>
                    <a:pt x="2349" y="5351"/>
                    <a:pt x="2475" y="5478"/>
                    <a:pt x="2581" y="5584"/>
                  </a:cubicBezTo>
                  <a:lnTo>
                    <a:pt x="2835" y="5838"/>
                  </a:lnTo>
                  <a:lnTo>
                    <a:pt x="3004" y="6007"/>
                  </a:lnTo>
                  <a:cubicBezTo>
                    <a:pt x="3053" y="6019"/>
                    <a:pt x="3080" y="6031"/>
                    <a:pt x="3095" y="6039"/>
                  </a:cubicBezTo>
                  <a:lnTo>
                    <a:pt x="3095" y="6039"/>
                  </a:lnTo>
                  <a:lnTo>
                    <a:pt x="3046" y="6007"/>
                  </a:lnTo>
                  <a:cubicBezTo>
                    <a:pt x="3004" y="5943"/>
                    <a:pt x="2941" y="5901"/>
                    <a:pt x="2877" y="5838"/>
                  </a:cubicBezTo>
                  <a:cubicBezTo>
                    <a:pt x="2793" y="5753"/>
                    <a:pt x="2687" y="5690"/>
                    <a:pt x="2602" y="5584"/>
                  </a:cubicBezTo>
                  <a:cubicBezTo>
                    <a:pt x="2497" y="5478"/>
                    <a:pt x="2370" y="5372"/>
                    <a:pt x="2264" y="5203"/>
                  </a:cubicBezTo>
                  <a:cubicBezTo>
                    <a:pt x="2200" y="5140"/>
                    <a:pt x="2137" y="5076"/>
                    <a:pt x="2074" y="4992"/>
                  </a:cubicBezTo>
                  <a:cubicBezTo>
                    <a:pt x="2010" y="4928"/>
                    <a:pt x="1947" y="4844"/>
                    <a:pt x="1883" y="4759"/>
                  </a:cubicBezTo>
                  <a:cubicBezTo>
                    <a:pt x="1756" y="4611"/>
                    <a:pt x="1629" y="4400"/>
                    <a:pt x="1481" y="4209"/>
                  </a:cubicBezTo>
                  <a:cubicBezTo>
                    <a:pt x="1228" y="3786"/>
                    <a:pt x="953" y="3343"/>
                    <a:pt x="720" y="2814"/>
                  </a:cubicBezTo>
                  <a:close/>
                  <a:moveTo>
                    <a:pt x="3095" y="6039"/>
                  </a:moveTo>
                  <a:lnTo>
                    <a:pt x="3110" y="6049"/>
                  </a:lnTo>
                  <a:cubicBezTo>
                    <a:pt x="3110" y="6049"/>
                    <a:pt x="3106" y="6045"/>
                    <a:pt x="3095" y="60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421;p82">
              <a:extLst>
                <a:ext uri="{FF2B5EF4-FFF2-40B4-BE49-F238E27FC236}">
                  <a16:creationId xmlns:a16="http://schemas.microsoft.com/office/drawing/2014/main" id="{0695E90F-2047-C360-27FB-0AEA334A0A1C}"/>
                </a:ext>
              </a:extLst>
            </p:cNvPr>
            <p:cNvSpPr/>
            <p:nvPr/>
          </p:nvSpPr>
          <p:spPr>
            <a:xfrm>
              <a:off x="6986830" y="3833028"/>
              <a:ext cx="10787" cy="22747"/>
            </a:xfrm>
            <a:custGeom>
              <a:avLst/>
              <a:gdLst/>
              <a:ahLst/>
              <a:cxnLst/>
              <a:rect l="l" t="t" r="r" b="b"/>
              <a:pathLst>
                <a:path w="763" h="1609" extrusionOk="0">
                  <a:moveTo>
                    <a:pt x="212" y="1"/>
                  </a:moveTo>
                  <a:lnTo>
                    <a:pt x="212" y="1"/>
                  </a:lnTo>
                  <a:cubicBezTo>
                    <a:pt x="212" y="1"/>
                    <a:pt x="128" y="86"/>
                    <a:pt x="64" y="255"/>
                  </a:cubicBezTo>
                  <a:cubicBezTo>
                    <a:pt x="22" y="424"/>
                    <a:pt x="1" y="678"/>
                    <a:pt x="64" y="953"/>
                  </a:cubicBezTo>
                  <a:cubicBezTo>
                    <a:pt x="149" y="1206"/>
                    <a:pt x="339" y="1397"/>
                    <a:pt x="487" y="1503"/>
                  </a:cubicBezTo>
                  <a:cubicBezTo>
                    <a:pt x="657" y="1587"/>
                    <a:pt x="762" y="1608"/>
                    <a:pt x="762" y="1608"/>
                  </a:cubicBezTo>
                  <a:cubicBezTo>
                    <a:pt x="762" y="1608"/>
                    <a:pt x="657" y="1545"/>
                    <a:pt x="551" y="1439"/>
                  </a:cubicBezTo>
                  <a:cubicBezTo>
                    <a:pt x="382" y="1333"/>
                    <a:pt x="234" y="1143"/>
                    <a:pt x="149" y="910"/>
                  </a:cubicBezTo>
                  <a:cubicBezTo>
                    <a:pt x="64" y="657"/>
                    <a:pt x="64" y="424"/>
                    <a:pt x="128" y="255"/>
                  </a:cubicBezTo>
                  <a:cubicBezTo>
                    <a:pt x="149" y="86"/>
                    <a:pt x="212" y="1"/>
                    <a:pt x="2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422;p82">
              <a:extLst>
                <a:ext uri="{FF2B5EF4-FFF2-40B4-BE49-F238E27FC236}">
                  <a16:creationId xmlns:a16="http://schemas.microsoft.com/office/drawing/2014/main" id="{EEFBFFE9-CA77-638E-EC72-D89E73087353}"/>
                </a:ext>
              </a:extLst>
            </p:cNvPr>
            <p:cNvSpPr/>
            <p:nvPr/>
          </p:nvSpPr>
          <p:spPr>
            <a:xfrm>
              <a:off x="7001787" y="3804329"/>
              <a:ext cx="3308" cy="8087"/>
            </a:xfrm>
            <a:custGeom>
              <a:avLst/>
              <a:gdLst/>
              <a:ahLst/>
              <a:cxnLst/>
              <a:rect l="l" t="t" r="r" b="b"/>
              <a:pathLst>
                <a:path w="234" h="572" extrusionOk="0">
                  <a:moveTo>
                    <a:pt x="0" y="1"/>
                  </a:moveTo>
                  <a:cubicBezTo>
                    <a:pt x="0" y="43"/>
                    <a:pt x="22" y="149"/>
                    <a:pt x="64" y="297"/>
                  </a:cubicBezTo>
                  <a:cubicBezTo>
                    <a:pt x="127" y="466"/>
                    <a:pt x="170" y="572"/>
                    <a:pt x="212" y="572"/>
                  </a:cubicBezTo>
                  <a:cubicBezTo>
                    <a:pt x="233" y="572"/>
                    <a:pt x="170" y="445"/>
                    <a:pt x="127" y="276"/>
                  </a:cubicBezTo>
                  <a:cubicBezTo>
                    <a:pt x="64" y="106"/>
                    <a:pt x="22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423;p82">
              <a:extLst>
                <a:ext uri="{FF2B5EF4-FFF2-40B4-BE49-F238E27FC236}">
                  <a16:creationId xmlns:a16="http://schemas.microsoft.com/office/drawing/2014/main" id="{49EA3AE4-83B8-9AAA-6F7B-06A040A89C67}"/>
                </a:ext>
              </a:extLst>
            </p:cNvPr>
            <p:cNvSpPr/>
            <p:nvPr/>
          </p:nvSpPr>
          <p:spPr>
            <a:xfrm>
              <a:off x="6935412" y="3757393"/>
              <a:ext cx="62205" cy="48152"/>
            </a:xfrm>
            <a:custGeom>
              <a:avLst/>
              <a:gdLst/>
              <a:ahLst/>
              <a:cxnLst/>
              <a:rect l="l" t="t" r="r" b="b"/>
              <a:pathLst>
                <a:path w="4400" h="3406" extrusionOk="0">
                  <a:moveTo>
                    <a:pt x="4399" y="0"/>
                  </a:moveTo>
                  <a:lnTo>
                    <a:pt x="4399" y="0"/>
                  </a:lnTo>
                  <a:cubicBezTo>
                    <a:pt x="4399" y="0"/>
                    <a:pt x="4337" y="16"/>
                    <a:pt x="4239" y="60"/>
                  </a:cubicBezTo>
                  <a:lnTo>
                    <a:pt x="4239" y="60"/>
                  </a:lnTo>
                  <a:lnTo>
                    <a:pt x="4399" y="0"/>
                  </a:lnTo>
                  <a:close/>
                  <a:moveTo>
                    <a:pt x="4239" y="60"/>
                  </a:moveTo>
                  <a:lnTo>
                    <a:pt x="4230" y="64"/>
                  </a:lnTo>
                  <a:cubicBezTo>
                    <a:pt x="4167" y="85"/>
                    <a:pt x="4082" y="106"/>
                    <a:pt x="3976" y="127"/>
                  </a:cubicBezTo>
                  <a:cubicBezTo>
                    <a:pt x="3871" y="169"/>
                    <a:pt x="3765" y="191"/>
                    <a:pt x="3638" y="233"/>
                  </a:cubicBezTo>
                  <a:lnTo>
                    <a:pt x="3236" y="402"/>
                  </a:lnTo>
                  <a:cubicBezTo>
                    <a:pt x="3067" y="444"/>
                    <a:pt x="2940" y="529"/>
                    <a:pt x="2792" y="614"/>
                  </a:cubicBezTo>
                  <a:cubicBezTo>
                    <a:pt x="2475" y="762"/>
                    <a:pt x="2157" y="973"/>
                    <a:pt x="1840" y="1227"/>
                  </a:cubicBezTo>
                  <a:cubicBezTo>
                    <a:pt x="1523" y="1460"/>
                    <a:pt x="1248" y="1713"/>
                    <a:pt x="1015" y="1967"/>
                  </a:cubicBezTo>
                  <a:cubicBezTo>
                    <a:pt x="910" y="2094"/>
                    <a:pt x="804" y="2200"/>
                    <a:pt x="698" y="2327"/>
                  </a:cubicBezTo>
                  <a:cubicBezTo>
                    <a:pt x="592" y="2454"/>
                    <a:pt x="508" y="2559"/>
                    <a:pt x="423" y="2665"/>
                  </a:cubicBezTo>
                  <a:cubicBezTo>
                    <a:pt x="360" y="2771"/>
                    <a:pt x="296" y="2877"/>
                    <a:pt x="254" y="2961"/>
                  </a:cubicBezTo>
                  <a:cubicBezTo>
                    <a:pt x="191" y="3067"/>
                    <a:pt x="148" y="3151"/>
                    <a:pt x="106" y="3194"/>
                  </a:cubicBezTo>
                  <a:cubicBezTo>
                    <a:pt x="43" y="3342"/>
                    <a:pt x="0" y="3405"/>
                    <a:pt x="0" y="3405"/>
                  </a:cubicBezTo>
                  <a:cubicBezTo>
                    <a:pt x="0" y="3405"/>
                    <a:pt x="64" y="3363"/>
                    <a:pt x="148" y="3236"/>
                  </a:cubicBezTo>
                  <a:cubicBezTo>
                    <a:pt x="169" y="3173"/>
                    <a:pt x="212" y="3088"/>
                    <a:pt x="275" y="3025"/>
                  </a:cubicBezTo>
                  <a:cubicBezTo>
                    <a:pt x="360" y="2940"/>
                    <a:pt x="402" y="2834"/>
                    <a:pt x="487" y="2728"/>
                  </a:cubicBezTo>
                  <a:cubicBezTo>
                    <a:pt x="571" y="2623"/>
                    <a:pt x="635" y="2496"/>
                    <a:pt x="740" y="2390"/>
                  </a:cubicBezTo>
                  <a:cubicBezTo>
                    <a:pt x="825" y="2242"/>
                    <a:pt x="952" y="2136"/>
                    <a:pt x="1058" y="2009"/>
                  </a:cubicBezTo>
                  <a:cubicBezTo>
                    <a:pt x="1311" y="1777"/>
                    <a:pt x="1565" y="1502"/>
                    <a:pt x="1883" y="1269"/>
                  </a:cubicBezTo>
                  <a:cubicBezTo>
                    <a:pt x="2200" y="1037"/>
                    <a:pt x="2517" y="825"/>
                    <a:pt x="2813" y="656"/>
                  </a:cubicBezTo>
                  <a:cubicBezTo>
                    <a:pt x="2940" y="592"/>
                    <a:pt x="3109" y="508"/>
                    <a:pt x="3236" y="444"/>
                  </a:cubicBezTo>
                  <a:cubicBezTo>
                    <a:pt x="3384" y="402"/>
                    <a:pt x="3490" y="339"/>
                    <a:pt x="3638" y="296"/>
                  </a:cubicBezTo>
                  <a:cubicBezTo>
                    <a:pt x="3744" y="233"/>
                    <a:pt x="3849" y="191"/>
                    <a:pt x="3955" y="169"/>
                  </a:cubicBezTo>
                  <a:lnTo>
                    <a:pt x="4188" y="85"/>
                  </a:lnTo>
                  <a:cubicBezTo>
                    <a:pt x="4206" y="76"/>
                    <a:pt x="4223" y="68"/>
                    <a:pt x="4239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424;p82">
              <a:extLst>
                <a:ext uri="{FF2B5EF4-FFF2-40B4-BE49-F238E27FC236}">
                  <a16:creationId xmlns:a16="http://schemas.microsoft.com/office/drawing/2014/main" id="{0F580E9B-1B99-5D72-3C9A-F8D1C1484B72}"/>
                </a:ext>
              </a:extLst>
            </p:cNvPr>
            <p:cNvSpPr/>
            <p:nvPr/>
          </p:nvSpPr>
          <p:spPr>
            <a:xfrm>
              <a:off x="7029596" y="3966387"/>
              <a:ext cx="58020" cy="15862"/>
            </a:xfrm>
            <a:custGeom>
              <a:avLst/>
              <a:gdLst/>
              <a:ahLst/>
              <a:cxnLst/>
              <a:rect l="l" t="t" r="r" b="b"/>
              <a:pathLst>
                <a:path w="4104" h="1122" extrusionOk="0">
                  <a:moveTo>
                    <a:pt x="4103" y="1"/>
                  </a:moveTo>
                  <a:cubicBezTo>
                    <a:pt x="4103" y="1"/>
                    <a:pt x="4099" y="2"/>
                    <a:pt x="4091" y="6"/>
                  </a:cubicBezTo>
                  <a:lnTo>
                    <a:pt x="4091" y="6"/>
                  </a:lnTo>
                  <a:lnTo>
                    <a:pt x="4103" y="1"/>
                  </a:lnTo>
                  <a:close/>
                  <a:moveTo>
                    <a:pt x="4091" y="6"/>
                  </a:moveTo>
                  <a:lnTo>
                    <a:pt x="3955" y="64"/>
                  </a:lnTo>
                  <a:cubicBezTo>
                    <a:pt x="3871" y="127"/>
                    <a:pt x="3744" y="212"/>
                    <a:pt x="3553" y="276"/>
                  </a:cubicBezTo>
                  <a:cubicBezTo>
                    <a:pt x="3173" y="466"/>
                    <a:pt x="2707" y="677"/>
                    <a:pt x="2115" y="847"/>
                  </a:cubicBezTo>
                  <a:cubicBezTo>
                    <a:pt x="1544" y="995"/>
                    <a:pt x="1015" y="1058"/>
                    <a:pt x="614" y="1079"/>
                  </a:cubicBezTo>
                  <a:cubicBezTo>
                    <a:pt x="423" y="1100"/>
                    <a:pt x="275" y="1100"/>
                    <a:pt x="169" y="1100"/>
                  </a:cubicBezTo>
                  <a:lnTo>
                    <a:pt x="0" y="1100"/>
                  </a:lnTo>
                  <a:cubicBezTo>
                    <a:pt x="0" y="1122"/>
                    <a:pt x="64" y="1122"/>
                    <a:pt x="169" y="1122"/>
                  </a:cubicBezTo>
                  <a:lnTo>
                    <a:pt x="635" y="1122"/>
                  </a:lnTo>
                  <a:cubicBezTo>
                    <a:pt x="1037" y="1100"/>
                    <a:pt x="1565" y="1058"/>
                    <a:pt x="2158" y="889"/>
                  </a:cubicBezTo>
                  <a:cubicBezTo>
                    <a:pt x="2729" y="741"/>
                    <a:pt x="3236" y="529"/>
                    <a:pt x="3575" y="339"/>
                  </a:cubicBezTo>
                  <a:cubicBezTo>
                    <a:pt x="3744" y="233"/>
                    <a:pt x="3892" y="149"/>
                    <a:pt x="3976" y="106"/>
                  </a:cubicBezTo>
                  <a:cubicBezTo>
                    <a:pt x="4023" y="44"/>
                    <a:pt x="4070" y="16"/>
                    <a:pt x="4091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7C50705-6A2C-4493-BE74-B4BD654E616D}"/>
              </a:ext>
            </a:extLst>
          </p:cNvPr>
          <p:cNvSpPr txBox="1"/>
          <p:nvPr/>
        </p:nvSpPr>
        <p:spPr>
          <a:xfrm>
            <a:off x="773251" y="4712613"/>
            <a:ext cx="7517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rlow" panose="00000500000000000000" pitchFamily="2" charset="0"/>
              </a:rPr>
              <a:t>Information from the ASCCC OERI slide deck for the </a:t>
            </a:r>
            <a:r>
              <a:rPr lang="en-US" sz="1100" dirty="0">
                <a:latin typeface="Barlow" panose="00000500000000000000" pitchFamily="2" charset="0"/>
                <a:hlinkClick r:id="rId2"/>
              </a:rPr>
              <a:t>“Everything We Think We Know About the Zero Textbook Cost (ZTC) Program” webinar</a:t>
            </a:r>
            <a:r>
              <a:rPr lang="en-US" sz="1100" dirty="0">
                <a:latin typeface="Barlow" panose="00000500000000000000" pitchFamily="2" charset="0"/>
              </a:rPr>
              <a:t>, 7 October 2022</a:t>
            </a:r>
          </a:p>
        </p:txBody>
      </p:sp>
    </p:spTree>
    <p:extLst>
      <p:ext uri="{BB962C8B-B14F-4D97-AF65-F5344CB8AC3E}">
        <p14:creationId xmlns:p14="http://schemas.microsoft.com/office/powerpoint/2010/main" val="3706647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7FB6F9C-0175-425B-AA77-6750FD1A3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727" y="1319436"/>
            <a:ext cx="7217009" cy="3197331"/>
          </a:xfrm>
        </p:spPr>
        <p:txBody>
          <a:bodyPr/>
          <a:lstStyle/>
          <a:p>
            <a:r>
              <a:rPr lang="en-US" sz="1800" dirty="0"/>
              <a:t>Pathways </a:t>
            </a:r>
            <a:r>
              <a:rPr lang="en-US" sz="1800" b="1" i="1" dirty="0"/>
              <a:t>must</a:t>
            </a:r>
            <a:r>
              <a:rPr lang="en-US" sz="1800" dirty="0"/>
              <a:t> include:</a:t>
            </a:r>
          </a:p>
          <a:p>
            <a:pPr marL="803275" lvl="1" algn="l"/>
            <a:r>
              <a:rPr lang="en-US" sz="1800" dirty="0"/>
              <a:t>Core courses</a:t>
            </a:r>
          </a:p>
          <a:p>
            <a:pPr marL="803275" lvl="1" algn="l"/>
            <a:r>
              <a:rPr lang="en-US" sz="1800" dirty="0"/>
              <a:t>Selectives</a:t>
            </a:r>
          </a:p>
          <a:p>
            <a:pPr marL="803275" lvl="1" algn="l"/>
            <a:r>
              <a:rPr lang="en-US" sz="1800" dirty="0"/>
              <a:t>GEs</a:t>
            </a:r>
          </a:p>
          <a:p>
            <a:pPr marL="346075"/>
            <a:r>
              <a:rPr lang="en-US" sz="1800" dirty="0"/>
              <a:t>Need to offer as many sections as possible for each course as ZTC</a:t>
            </a:r>
          </a:p>
          <a:p>
            <a:pPr marL="346075"/>
            <a:r>
              <a:rPr lang="en-US" sz="1800" dirty="0"/>
              <a:t>Materials adopted, remixed or authored must be accessible and customizable (CC-BY, CC-BY-NC)</a:t>
            </a:r>
          </a:p>
          <a:p>
            <a:pPr marL="346075"/>
            <a:r>
              <a:rPr lang="en-US" sz="1800" dirty="0"/>
              <a:t>ADT/Certificate Pathways should be implemented within 3 academic years of receiving funding, if not sooner.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C51E6B-B9D4-4B4B-AB69-39FB03CC1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Important 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25597A-966D-4A6F-975B-423DD1B4243E}"/>
              </a:ext>
            </a:extLst>
          </p:cNvPr>
          <p:cNvSpPr txBox="1"/>
          <p:nvPr/>
        </p:nvSpPr>
        <p:spPr>
          <a:xfrm>
            <a:off x="773251" y="4712613"/>
            <a:ext cx="7517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rlow" panose="00000500000000000000" pitchFamily="2" charset="0"/>
              </a:rPr>
              <a:t>Information from the ASCCC OERI slide deck for the </a:t>
            </a:r>
            <a:r>
              <a:rPr lang="en-US" sz="1100" dirty="0">
                <a:latin typeface="Barlow" panose="00000500000000000000" pitchFamily="2" charset="0"/>
                <a:hlinkClick r:id="rId2"/>
              </a:rPr>
              <a:t>“Everything We Think We Know About the Zero Textbook Cost (ZTC) Program” webinar</a:t>
            </a:r>
            <a:r>
              <a:rPr lang="en-US" sz="1100" dirty="0">
                <a:latin typeface="Barlow" panose="00000500000000000000" pitchFamily="2" charset="0"/>
              </a:rPr>
              <a:t>, 7 October 2022</a:t>
            </a:r>
          </a:p>
        </p:txBody>
      </p:sp>
    </p:spTree>
    <p:extLst>
      <p:ext uri="{BB962C8B-B14F-4D97-AF65-F5344CB8AC3E}">
        <p14:creationId xmlns:p14="http://schemas.microsoft.com/office/powerpoint/2010/main" val="3323289743"/>
      </p:ext>
    </p:extLst>
  </p:cSld>
  <p:clrMapOvr>
    <a:masterClrMapping/>
  </p:clrMapOvr>
</p:sld>
</file>

<file path=ppt/theme/theme1.xml><?xml version="1.0" encoding="utf-8"?>
<a:theme xmlns:a="http://schemas.openxmlformats.org/drawingml/2006/main" name="Virtual Bank Business Pla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8E8E4"/>
      </a:accent1>
      <a:accent2>
        <a:srgbClr val="D59090"/>
      </a:accent2>
      <a:accent3>
        <a:srgbClr val="3B3252"/>
      </a:accent3>
      <a:accent4>
        <a:srgbClr val="818479"/>
      </a:accent4>
      <a:accent5>
        <a:srgbClr val="E4D256"/>
      </a:accent5>
      <a:accent6>
        <a:srgbClr val="85ADD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1393</Words>
  <Application>Microsoft Office PowerPoint</Application>
  <PresentationFormat>On-screen Show (16:9)</PresentationFormat>
  <Paragraphs>161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Questrial</vt:lpstr>
      <vt:lpstr>Rajdhani</vt:lpstr>
      <vt:lpstr>Black Han Sans</vt:lpstr>
      <vt:lpstr>Rajdhani Medium</vt:lpstr>
      <vt:lpstr>Khand</vt:lpstr>
      <vt:lpstr>Barlow</vt:lpstr>
      <vt:lpstr>Roboto</vt:lpstr>
      <vt:lpstr>Francois One</vt:lpstr>
      <vt:lpstr>Arial</vt:lpstr>
      <vt:lpstr>Archivo Narrow</vt:lpstr>
      <vt:lpstr>Virtual Bank Business Plan by Slidesgo</vt:lpstr>
      <vt:lpstr>Zero-Cost Pathways: Updates from Sacramento and Next Steps</vt:lpstr>
      <vt:lpstr>TABLE OF CONTENTS</vt:lpstr>
      <vt:lpstr>What Is a Course Material?</vt:lpstr>
      <vt:lpstr>Course Materials</vt:lpstr>
      <vt:lpstr>What is Zero Textbook Cost (ZTC)?</vt:lpstr>
      <vt:lpstr>What Are These CCCCO Grants?</vt:lpstr>
      <vt:lpstr>CCCCO Zero-Cost Pathways Grants</vt:lpstr>
      <vt:lpstr>Other Important Information</vt:lpstr>
      <vt:lpstr>Other Important Information</vt:lpstr>
      <vt:lpstr>What Is Still Murky</vt:lpstr>
      <vt:lpstr>Cañada’s Next Steps</vt:lpstr>
      <vt:lpstr>Phase 1: $20,000</vt:lpstr>
      <vt:lpstr>Where Are We with GEs?</vt:lpstr>
      <vt:lpstr>Phase 2: Up to $200,000*</vt:lpstr>
      <vt:lpstr>Phase 3: $180,000*</vt:lpstr>
      <vt:lpstr>Connections to College Planning</vt:lpstr>
      <vt:lpstr>How Does This Work Fit In?</vt:lpstr>
      <vt:lpstr>How Can You Get Involved?</vt:lpstr>
      <vt:lpstr>Q &amp; A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BANK BUSINESS  PLAN</dc:title>
  <dc:creator>Sarah Harmon</dc:creator>
  <cp:lastModifiedBy>Harmon, Sarah</cp:lastModifiedBy>
  <cp:revision>2</cp:revision>
  <dcterms:modified xsi:type="dcterms:W3CDTF">2022-10-12T17:03:30Z</dcterms:modified>
</cp:coreProperties>
</file>